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0"/>
  </p:notesMasterIdLst>
  <p:sldIdLst>
    <p:sldId id="256" r:id="rId2"/>
    <p:sldId id="257" r:id="rId3"/>
    <p:sldId id="258" r:id="rId4"/>
    <p:sldId id="259" r:id="rId5"/>
    <p:sldId id="263" r:id="rId6"/>
    <p:sldId id="261" r:id="rId7"/>
    <p:sldId id="260" r:id="rId8"/>
    <p:sldId id="262" r:id="rId9"/>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880414-7A14-4D61-9130-53E3728A9C3D}" v="1" dt="2021-07-03T06:48:55.3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94660"/>
  </p:normalViewPr>
  <p:slideViewPr>
    <p:cSldViewPr snapToGrid="0">
      <p:cViewPr varScale="1">
        <p:scale>
          <a:sx n="67" d="100"/>
          <a:sy n="67" d="100"/>
        </p:scale>
        <p:origin x="57" y="780"/>
      </p:cViewPr>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to Nagisa" userId="5ca6b905fdc4be93" providerId="LiveId" clId="{08880414-7A14-4D61-9130-53E3728A9C3D}"/>
    <pc:docChg chg="undo redo custSel addSld delSld modSld">
      <pc:chgData name="Sato Nagisa" userId="5ca6b905fdc4be93" providerId="LiveId" clId="{08880414-7A14-4D61-9130-53E3728A9C3D}" dt="2021-07-03T12:32:26.926" v="1864" actId="20577"/>
      <pc:docMkLst>
        <pc:docMk/>
      </pc:docMkLst>
      <pc:sldChg chg="modSp mod">
        <pc:chgData name="Sato Nagisa" userId="5ca6b905fdc4be93" providerId="LiveId" clId="{08880414-7A14-4D61-9130-53E3728A9C3D}" dt="2021-07-03T06:33:02.702" v="1752" actId="113"/>
        <pc:sldMkLst>
          <pc:docMk/>
          <pc:sldMk cId="2193607130" sldId="257"/>
        </pc:sldMkLst>
        <pc:spChg chg="mod">
          <ac:chgData name="Sato Nagisa" userId="5ca6b905fdc4be93" providerId="LiveId" clId="{08880414-7A14-4D61-9130-53E3728A9C3D}" dt="2021-07-03T06:33:02.702" v="1752" actId="113"/>
          <ac:spMkLst>
            <pc:docMk/>
            <pc:sldMk cId="2193607130" sldId="257"/>
            <ac:spMk id="2" creationId="{728844D0-0755-43E8-810E-38FB6024B564}"/>
          </ac:spMkLst>
        </pc:spChg>
        <pc:spChg chg="mod">
          <ac:chgData name="Sato Nagisa" userId="5ca6b905fdc4be93" providerId="LiveId" clId="{08880414-7A14-4D61-9130-53E3728A9C3D}" dt="2021-07-03T06:20:08.605" v="1586" actId="1076"/>
          <ac:spMkLst>
            <pc:docMk/>
            <pc:sldMk cId="2193607130" sldId="257"/>
            <ac:spMk id="29" creationId="{B425BCB1-1D3F-4F7B-9A85-6FE49D72F683}"/>
          </ac:spMkLst>
        </pc:spChg>
      </pc:sldChg>
      <pc:sldChg chg="modSp mod">
        <pc:chgData name="Sato Nagisa" userId="5ca6b905fdc4be93" providerId="LiveId" clId="{08880414-7A14-4D61-9130-53E3728A9C3D}" dt="2021-07-03T12:32:26.926" v="1864" actId="20577"/>
        <pc:sldMkLst>
          <pc:docMk/>
          <pc:sldMk cId="2453802637" sldId="258"/>
        </pc:sldMkLst>
        <pc:spChg chg="mod">
          <ac:chgData name="Sato Nagisa" userId="5ca6b905fdc4be93" providerId="LiveId" clId="{08880414-7A14-4D61-9130-53E3728A9C3D}" dt="2021-07-03T06:36:11.588" v="1762" actId="1076"/>
          <ac:spMkLst>
            <pc:docMk/>
            <pc:sldMk cId="2453802637" sldId="258"/>
            <ac:spMk id="7" creationId="{C3CB533E-7E04-4ACF-A289-F39C297226B7}"/>
          </ac:spMkLst>
        </pc:spChg>
        <pc:spChg chg="mod">
          <ac:chgData name="Sato Nagisa" userId="5ca6b905fdc4be93" providerId="LiveId" clId="{08880414-7A14-4D61-9130-53E3728A9C3D}" dt="2021-07-03T12:32:26.926" v="1864" actId="20577"/>
          <ac:spMkLst>
            <pc:docMk/>
            <pc:sldMk cId="2453802637" sldId="258"/>
            <ac:spMk id="15" creationId="{88AA3432-108A-4524-85AF-92F5B34CF381}"/>
          </ac:spMkLst>
        </pc:spChg>
        <pc:picChg chg="mod">
          <ac:chgData name="Sato Nagisa" userId="5ca6b905fdc4be93" providerId="LiveId" clId="{08880414-7A14-4D61-9130-53E3728A9C3D}" dt="2021-07-03T06:40:46.673" v="1846" actId="1076"/>
          <ac:picMkLst>
            <pc:docMk/>
            <pc:sldMk cId="2453802637" sldId="258"/>
            <ac:picMk id="8" creationId="{F9651287-1E3A-4FC7-A4D8-AA9AC7238A26}"/>
          </ac:picMkLst>
        </pc:picChg>
      </pc:sldChg>
      <pc:sldChg chg="modSp mod">
        <pc:chgData name="Sato Nagisa" userId="5ca6b905fdc4be93" providerId="LiveId" clId="{08880414-7A14-4D61-9130-53E3728A9C3D}" dt="2021-07-03T06:39:09.631" v="1843" actId="12"/>
        <pc:sldMkLst>
          <pc:docMk/>
          <pc:sldMk cId="748211521" sldId="259"/>
        </pc:sldMkLst>
        <pc:spChg chg="mod">
          <ac:chgData name="Sato Nagisa" userId="5ca6b905fdc4be93" providerId="LiveId" clId="{08880414-7A14-4D61-9130-53E3728A9C3D}" dt="2021-07-03T06:39:09.631" v="1843" actId="12"/>
          <ac:spMkLst>
            <pc:docMk/>
            <pc:sldMk cId="748211521" sldId="259"/>
            <ac:spMk id="3" creationId="{C20EE319-5740-475B-BF9F-49A63886D581}"/>
          </ac:spMkLst>
        </pc:spChg>
        <pc:picChg chg="mod">
          <ac:chgData name="Sato Nagisa" userId="5ca6b905fdc4be93" providerId="LiveId" clId="{08880414-7A14-4D61-9130-53E3728A9C3D}" dt="2021-07-03T06:32:50.644" v="1751" actId="1076"/>
          <ac:picMkLst>
            <pc:docMk/>
            <pc:sldMk cId="748211521" sldId="259"/>
            <ac:picMk id="9" creationId="{A62183D9-5578-45E0-9237-37CDDB24AA19}"/>
          </ac:picMkLst>
        </pc:picChg>
      </pc:sldChg>
      <pc:sldChg chg="modSp mod">
        <pc:chgData name="Sato Nagisa" userId="5ca6b905fdc4be93" providerId="LiveId" clId="{08880414-7A14-4D61-9130-53E3728A9C3D}" dt="2021-07-03T06:45:11.282" v="1851" actId="20577"/>
        <pc:sldMkLst>
          <pc:docMk/>
          <pc:sldMk cId="358258641" sldId="261"/>
        </pc:sldMkLst>
        <pc:spChg chg="mod">
          <ac:chgData name="Sato Nagisa" userId="5ca6b905fdc4be93" providerId="LiveId" clId="{08880414-7A14-4D61-9130-53E3728A9C3D}" dt="2021-07-03T06:45:11.282" v="1851" actId="20577"/>
          <ac:spMkLst>
            <pc:docMk/>
            <pc:sldMk cId="358258641" sldId="261"/>
            <ac:spMk id="3" creationId="{F32FD620-D189-4DFB-AB62-93321B48242E}"/>
          </ac:spMkLst>
        </pc:spChg>
        <pc:picChg chg="mod">
          <ac:chgData name="Sato Nagisa" userId="5ca6b905fdc4be93" providerId="LiveId" clId="{08880414-7A14-4D61-9130-53E3728A9C3D}" dt="2021-07-03T06:32:00.993" v="1749" actId="1076"/>
          <ac:picMkLst>
            <pc:docMk/>
            <pc:sldMk cId="358258641" sldId="261"/>
            <ac:picMk id="6" creationId="{A2C92762-DAC5-42E8-A109-9544AEA8388B}"/>
          </ac:picMkLst>
        </pc:picChg>
      </pc:sldChg>
      <pc:sldChg chg="modSp mod">
        <pc:chgData name="Sato Nagisa" userId="5ca6b905fdc4be93" providerId="LiveId" clId="{08880414-7A14-4D61-9130-53E3728A9C3D}" dt="2021-07-03T06:28:14.911" v="1667" actId="20577"/>
        <pc:sldMkLst>
          <pc:docMk/>
          <pc:sldMk cId="1118929464" sldId="262"/>
        </pc:sldMkLst>
        <pc:spChg chg="mod">
          <ac:chgData name="Sato Nagisa" userId="5ca6b905fdc4be93" providerId="LiveId" clId="{08880414-7A14-4D61-9130-53E3728A9C3D}" dt="2021-07-03T06:28:14.911" v="1667" actId="20577"/>
          <ac:spMkLst>
            <pc:docMk/>
            <pc:sldMk cId="1118929464" sldId="262"/>
            <ac:spMk id="6" creationId="{FA574326-F69C-4C5B-99B5-ECCFDC4EA1BA}"/>
          </ac:spMkLst>
        </pc:spChg>
        <pc:picChg chg="mod">
          <ac:chgData name="Sato Nagisa" userId="5ca6b905fdc4be93" providerId="LiveId" clId="{08880414-7A14-4D61-9130-53E3728A9C3D}" dt="2021-07-03T06:27:19.556" v="1653" actId="1076"/>
          <ac:picMkLst>
            <pc:docMk/>
            <pc:sldMk cId="1118929464" sldId="262"/>
            <ac:picMk id="5" creationId="{CAEA3572-7EF8-4204-9CCF-DD4E0F42F30B}"/>
          </ac:picMkLst>
        </pc:picChg>
      </pc:sldChg>
      <pc:sldChg chg="modSp mod">
        <pc:chgData name="Sato Nagisa" userId="5ca6b905fdc4be93" providerId="LiveId" clId="{08880414-7A14-4D61-9130-53E3728A9C3D}" dt="2021-07-03T06:26:54.463" v="1651" actId="20577"/>
        <pc:sldMkLst>
          <pc:docMk/>
          <pc:sldMk cId="755646506" sldId="263"/>
        </pc:sldMkLst>
        <pc:spChg chg="mod">
          <ac:chgData name="Sato Nagisa" userId="5ca6b905fdc4be93" providerId="LiveId" clId="{08880414-7A14-4D61-9130-53E3728A9C3D}" dt="2021-07-03T04:57:28.607" v="285" actId="1076"/>
          <ac:spMkLst>
            <pc:docMk/>
            <pc:sldMk cId="755646506" sldId="263"/>
            <ac:spMk id="2" creationId="{1DDCE221-2D8B-4607-B67E-E755F75597AF}"/>
          </ac:spMkLst>
        </pc:spChg>
        <pc:spChg chg="mod">
          <ac:chgData name="Sato Nagisa" userId="5ca6b905fdc4be93" providerId="LiveId" clId="{08880414-7A14-4D61-9130-53E3728A9C3D}" dt="2021-07-03T06:26:54.463" v="1651" actId="20577"/>
          <ac:spMkLst>
            <pc:docMk/>
            <pc:sldMk cId="755646506" sldId="263"/>
            <ac:spMk id="4" creationId="{70EF3BA4-C465-46FB-895E-0A61065ABE97}"/>
          </ac:spMkLst>
        </pc:spChg>
      </pc:sldChg>
      <pc:sldChg chg="addSp modSp new del mod">
        <pc:chgData name="Sato Nagisa" userId="5ca6b905fdc4be93" providerId="LiveId" clId="{08880414-7A14-4D61-9130-53E3728A9C3D}" dt="2021-07-03T06:55:04.913" v="1858" actId="2696"/>
        <pc:sldMkLst>
          <pc:docMk/>
          <pc:sldMk cId="2981358646" sldId="264"/>
        </pc:sldMkLst>
        <pc:picChg chg="add mod">
          <ac:chgData name="Sato Nagisa" userId="5ca6b905fdc4be93" providerId="LiveId" clId="{08880414-7A14-4D61-9130-53E3728A9C3D}" dt="2021-07-03T06:54:48.473" v="1857" actId="1076"/>
          <ac:picMkLst>
            <pc:docMk/>
            <pc:sldMk cId="2981358646" sldId="264"/>
            <ac:picMk id="3" creationId="{D3ACC1A5-F959-469D-962C-017713152B6F}"/>
          </ac:picMkLst>
        </pc:picChg>
      </pc:sldChg>
    </pc:docChg>
  </pc:docChgLst>
  <pc:docChgLst>
    <pc:chgData name="Sato Nagisa" userId="5ca6b905fdc4be93" providerId="LiveId" clId="{D584404B-8004-453D-A9BA-E4351028C1BD}"/>
    <pc:docChg chg="undo redo custSel addSld modSld sldOrd">
      <pc:chgData name="Sato Nagisa" userId="5ca6b905fdc4be93" providerId="LiveId" clId="{D584404B-8004-453D-A9BA-E4351028C1BD}" dt="2021-06-30T16:12:21.151" v="2684" actId="20577"/>
      <pc:docMkLst>
        <pc:docMk/>
      </pc:docMkLst>
      <pc:sldChg chg="modSp">
        <pc:chgData name="Sato Nagisa" userId="5ca6b905fdc4be93" providerId="LiveId" clId="{D584404B-8004-453D-A9BA-E4351028C1BD}" dt="2021-06-30T10:31:51.330" v="1010"/>
        <pc:sldMkLst>
          <pc:docMk/>
          <pc:sldMk cId="3720539635" sldId="256"/>
        </pc:sldMkLst>
        <pc:spChg chg="mod">
          <ac:chgData name="Sato Nagisa" userId="5ca6b905fdc4be93" providerId="LiveId" clId="{D584404B-8004-453D-A9BA-E4351028C1BD}" dt="2021-06-30T10:31:51.330" v="1010"/>
          <ac:spMkLst>
            <pc:docMk/>
            <pc:sldMk cId="3720539635" sldId="256"/>
            <ac:spMk id="2" creationId="{82794E50-8DD1-4997-8B46-EA1B728CFEA9}"/>
          </ac:spMkLst>
        </pc:spChg>
        <pc:spChg chg="mod">
          <ac:chgData name="Sato Nagisa" userId="5ca6b905fdc4be93" providerId="LiveId" clId="{D584404B-8004-453D-A9BA-E4351028C1BD}" dt="2021-06-30T10:31:51.330" v="1010"/>
          <ac:spMkLst>
            <pc:docMk/>
            <pc:sldMk cId="3720539635" sldId="256"/>
            <ac:spMk id="3" creationId="{AE35B0BA-68A6-4829-93B7-2ECA07433E4B}"/>
          </ac:spMkLst>
        </pc:spChg>
      </pc:sldChg>
      <pc:sldChg chg="addSp delSp modSp mod setBg delDesignElem">
        <pc:chgData name="Sato Nagisa" userId="5ca6b905fdc4be93" providerId="LiveId" clId="{D584404B-8004-453D-A9BA-E4351028C1BD}" dt="2021-06-30T16:12:21.151" v="2684" actId="20577"/>
        <pc:sldMkLst>
          <pc:docMk/>
          <pc:sldMk cId="2193607130" sldId="257"/>
        </pc:sldMkLst>
        <pc:spChg chg="mod ord">
          <ac:chgData name="Sato Nagisa" userId="5ca6b905fdc4be93" providerId="LiveId" clId="{D584404B-8004-453D-A9BA-E4351028C1BD}" dt="2021-06-30T16:12:21.151" v="2684" actId="20577"/>
          <ac:spMkLst>
            <pc:docMk/>
            <pc:sldMk cId="2193607130" sldId="257"/>
            <ac:spMk id="2" creationId="{728844D0-0755-43E8-810E-38FB6024B564}"/>
          </ac:spMkLst>
        </pc:spChg>
        <pc:spChg chg="del">
          <ac:chgData name="Sato Nagisa" userId="5ca6b905fdc4be93" providerId="LiveId" clId="{D584404B-8004-453D-A9BA-E4351028C1BD}" dt="2021-06-30T09:21:11.942" v="244" actId="931"/>
          <ac:spMkLst>
            <pc:docMk/>
            <pc:sldMk cId="2193607130" sldId="257"/>
            <ac:spMk id="3" creationId="{D937896B-8A1F-4862-A600-FB128EEECC6D}"/>
          </ac:spMkLst>
        </pc:spChg>
        <pc:spChg chg="add del">
          <ac:chgData name="Sato Nagisa" userId="5ca6b905fdc4be93" providerId="LiveId" clId="{D584404B-8004-453D-A9BA-E4351028C1BD}" dt="2021-06-30T09:21:43.257" v="248" actId="26606"/>
          <ac:spMkLst>
            <pc:docMk/>
            <pc:sldMk cId="2193607130" sldId="257"/>
            <ac:spMk id="9" creationId="{B425BCB1-1D3F-4F7B-9A85-6FE49D72F683}"/>
          </ac:spMkLst>
        </pc:spChg>
        <pc:spChg chg="add del">
          <ac:chgData name="Sato Nagisa" userId="5ca6b905fdc4be93" providerId="LiveId" clId="{D584404B-8004-453D-A9BA-E4351028C1BD}" dt="2021-06-30T09:21:43.257" v="248" actId="26606"/>
          <ac:spMkLst>
            <pc:docMk/>
            <pc:sldMk cId="2193607130" sldId="257"/>
            <ac:spMk id="12" creationId="{886D4068-D045-48B0-9A00-198F2FE4B57C}"/>
          </ac:spMkLst>
        </pc:spChg>
        <pc:spChg chg="add del">
          <ac:chgData name="Sato Nagisa" userId="5ca6b905fdc4be93" providerId="LiveId" clId="{D584404B-8004-453D-A9BA-E4351028C1BD}" dt="2021-06-30T09:21:43.257" v="248" actId="26606"/>
          <ac:spMkLst>
            <pc:docMk/>
            <pc:sldMk cId="2193607130" sldId="257"/>
            <ac:spMk id="14" creationId="{12664C4B-AAE2-4AA0-8918-134E8086F37E}"/>
          </ac:spMkLst>
        </pc:spChg>
        <pc:spChg chg="add del">
          <ac:chgData name="Sato Nagisa" userId="5ca6b905fdc4be93" providerId="LiveId" clId="{D584404B-8004-453D-A9BA-E4351028C1BD}" dt="2021-06-30T09:21:43.257" v="248" actId="26606"/>
          <ac:spMkLst>
            <pc:docMk/>
            <pc:sldMk cId="2193607130" sldId="257"/>
            <ac:spMk id="16" creationId="{616F9FD8-4CFE-4C77-8F29-5D801C57E2AB}"/>
          </ac:spMkLst>
        </pc:spChg>
        <pc:spChg chg="add del">
          <ac:chgData name="Sato Nagisa" userId="5ca6b905fdc4be93" providerId="LiveId" clId="{D584404B-8004-453D-A9BA-E4351028C1BD}" dt="2021-06-30T09:21:54.210" v="250" actId="26606"/>
          <ac:spMkLst>
            <pc:docMk/>
            <pc:sldMk cId="2193607130" sldId="257"/>
            <ac:spMk id="18" creationId="{377CB93F-A0E2-4BBE-B2FC-E93932C7ECEE}"/>
          </ac:spMkLst>
        </pc:spChg>
        <pc:spChg chg="add del">
          <ac:chgData name="Sato Nagisa" userId="5ca6b905fdc4be93" providerId="LiveId" clId="{D584404B-8004-453D-A9BA-E4351028C1BD}" dt="2021-06-30T09:21:54.210" v="250" actId="26606"/>
          <ac:spMkLst>
            <pc:docMk/>
            <pc:sldMk cId="2193607130" sldId="257"/>
            <ac:spMk id="19" creationId="{DCCCDCCF-DDE7-4FF9-BA8E-DFD3AC93A6C7}"/>
          </ac:spMkLst>
        </pc:spChg>
        <pc:spChg chg="add del">
          <ac:chgData name="Sato Nagisa" userId="5ca6b905fdc4be93" providerId="LiveId" clId="{D584404B-8004-453D-A9BA-E4351028C1BD}" dt="2021-06-30T09:21:54.210" v="250" actId="26606"/>
          <ac:spMkLst>
            <pc:docMk/>
            <pc:sldMk cId="2193607130" sldId="257"/>
            <ac:spMk id="20" creationId="{C2352FE0-ACFA-479E-A574-CED1C035D3F5}"/>
          </ac:spMkLst>
        </pc:spChg>
        <pc:spChg chg="add del">
          <ac:chgData name="Sato Nagisa" userId="5ca6b905fdc4be93" providerId="LiveId" clId="{D584404B-8004-453D-A9BA-E4351028C1BD}" dt="2021-06-30T09:21:54.210" v="250" actId="26606"/>
          <ac:spMkLst>
            <pc:docMk/>
            <pc:sldMk cId="2193607130" sldId="257"/>
            <ac:spMk id="21" creationId="{401F5979-1992-492E-ABBD-62EBC1016CB4}"/>
          </ac:spMkLst>
        </pc:spChg>
        <pc:spChg chg="add del">
          <ac:chgData name="Sato Nagisa" userId="5ca6b905fdc4be93" providerId="LiveId" clId="{D584404B-8004-453D-A9BA-E4351028C1BD}" dt="2021-06-30T09:21:54.210" v="250" actId="26606"/>
          <ac:spMkLst>
            <pc:docMk/>
            <pc:sldMk cId="2193607130" sldId="257"/>
            <ac:spMk id="22" creationId="{F272DDA8-B405-4E3F-BC23-FAD7046F1DDA}"/>
          </ac:spMkLst>
        </pc:spChg>
        <pc:spChg chg="add del">
          <ac:chgData name="Sato Nagisa" userId="5ca6b905fdc4be93" providerId="LiveId" clId="{D584404B-8004-453D-A9BA-E4351028C1BD}" dt="2021-06-30T09:22:06.276" v="252" actId="26606"/>
          <ac:spMkLst>
            <pc:docMk/>
            <pc:sldMk cId="2193607130" sldId="257"/>
            <ac:spMk id="24" creationId="{A5CF2FC8-D184-4B10-83A5-61FC2148BE2B}"/>
          </ac:spMkLst>
        </pc:spChg>
        <pc:spChg chg="add del">
          <ac:chgData name="Sato Nagisa" userId="5ca6b905fdc4be93" providerId="LiveId" clId="{D584404B-8004-453D-A9BA-E4351028C1BD}" dt="2021-06-30T09:22:06.276" v="252" actId="26606"/>
          <ac:spMkLst>
            <pc:docMk/>
            <pc:sldMk cId="2193607130" sldId="257"/>
            <ac:spMk id="25" creationId="{7E2A1731-A95C-459D-98C5-D90583ACDA25}"/>
          </ac:spMkLst>
        </pc:spChg>
        <pc:spChg chg="add del">
          <ac:chgData name="Sato Nagisa" userId="5ca6b905fdc4be93" providerId="LiveId" clId="{D584404B-8004-453D-A9BA-E4351028C1BD}" dt="2021-06-30T10:42:02.494" v="1055" actId="26606"/>
          <ac:spMkLst>
            <pc:docMk/>
            <pc:sldMk cId="2193607130" sldId="257"/>
            <ac:spMk id="27" creationId="{886D4068-D045-48B0-9A00-198F2FE4B57C}"/>
          </ac:spMkLst>
        </pc:spChg>
        <pc:spChg chg="add del">
          <ac:chgData name="Sato Nagisa" userId="5ca6b905fdc4be93" providerId="LiveId" clId="{D584404B-8004-453D-A9BA-E4351028C1BD}" dt="2021-06-30T10:42:02.494" v="1055" actId="26606"/>
          <ac:spMkLst>
            <pc:docMk/>
            <pc:sldMk cId="2193607130" sldId="257"/>
            <ac:spMk id="28" creationId="{12664C4B-AAE2-4AA0-8918-134E8086F37E}"/>
          </ac:spMkLst>
        </pc:spChg>
        <pc:spChg chg="add mod">
          <ac:chgData name="Sato Nagisa" userId="5ca6b905fdc4be93" providerId="LiveId" clId="{D584404B-8004-453D-A9BA-E4351028C1BD}" dt="2021-06-30T16:10:49.514" v="2648" actId="20577"/>
          <ac:spMkLst>
            <pc:docMk/>
            <pc:sldMk cId="2193607130" sldId="257"/>
            <ac:spMk id="29" creationId="{B425BCB1-1D3F-4F7B-9A85-6FE49D72F683}"/>
          </ac:spMkLst>
        </pc:spChg>
        <pc:spChg chg="add del">
          <ac:chgData name="Sato Nagisa" userId="5ca6b905fdc4be93" providerId="LiveId" clId="{D584404B-8004-453D-A9BA-E4351028C1BD}" dt="2021-06-30T10:42:02.494" v="1055" actId="26606"/>
          <ac:spMkLst>
            <pc:docMk/>
            <pc:sldMk cId="2193607130" sldId="257"/>
            <ac:spMk id="30" creationId="{616F9FD8-4CFE-4C77-8F29-5D801C57E2AB}"/>
          </ac:spMkLst>
        </pc:spChg>
        <pc:spChg chg="add">
          <ac:chgData name="Sato Nagisa" userId="5ca6b905fdc4be93" providerId="LiveId" clId="{D584404B-8004-453D-A9BA-E4351028C1BD}" dt="2021-06-30T10:42:02.494" v="1055" actId="26606"/>
          <ac:spMkLst>
            <pc:docMk/>
            <pc:sldMk cId="2193607130" sldId="257"/>
            <ac:spMk id="35" creationId="{F13A95FF-1A75-49AA-86AE-EED61BD0E408}"/>
          </ac:spMkLst>
        </pc:spChg>
        <pc:picChg chg="add del mod">
          <ac:chgData name="Sato Nagisa" userId="5ca6b905fdc4be93" providerId="LiveId" clId="{D584404B-8004-453D-A9BA-E4351028C1BD}" dt="2021-06-30T14:03:06.041" v="2330" actId="478"/>
          <ac:picMkLst>
            <pc:docMk/>
            <pc:sldMk cId="2193607130" sldId="257"/>
            <ac:picMk id="4" creationId="{E76A6D92-0CB1-40F2-A848-1E38C2A1FEE1}"/>
          </ac:picMkLst>
        </pc:picChg>
        <pc:picChg chg="add mod ord modCrop">
          <ac:chgData name="Sato Nagisa" userId="5ca6b905fdc4be93" providerId="LiveId" clId="{D584404B-8004-453D-A9BA-E4351028C1BD}" dt="2021-06-30T14:02:27.866" v="2327" actId="1076"/>
          <ac:picMkLst>
            <pc:docMk/>
            <pc:sldMk cId="2193607130" sldId="257"/>
            <ac:picMk id="5" creationId="{1B4DFD57-AC13-48A9-9E19-F307C3B75154}"/>
          </ac:picMkLst>
        </pc:picChg>
      </pc:sldChg>
      <pc:sldChg chg="addSp delSp modSp mod setBg delDesignElem">
        <pc:chgData name="Sato Nagisa" userId="5ca6b905fdc4be93" providerId="LiveId" clId="{D584404B-8004-453D-A9BA-E4351028C1BD}" dt="2021-06-30T16:07:14.299" v="2608" actId="207"/>
        <pc:sldMkLst>
          <pc:docMk/>
          <pc:sldMk cId="2453802637" sldId="258"/>
        </pc:sldMkLst>
        <pc:spChg chg="mod">
          <ac:chgData name="Sato Nagisa" userId="5ca6b905fdc4be93" providerId="LiveId" clId="{D584404B-8004-453D-A9BA-E4351028C1BD}" dt="2021-06-30T10:52:11.904" v="1170" actId="2710"/>
          <ac:spMkLst>
            <pc:docMk/>
            <pc:sldMk cId="2453802637" sldId="258"/>
            <ac:spMk id="2" creationId="{A7DF970D-2BAF-4755-AA74-6848805ED14D}"/>
          </ac:spMkLst>
        </pc:spChg>
        <pc:spChg chg="add del mod">
          <ac:chgData name="Sato Nagisa" userId="5ca6b905fdc4be93" providerId="LiveId" clId="{D584404B-8004-453D-A9BA-E4351028C1BD}" dt="2021-06-30T09:56:00.578" v="818" actId="26606"/>
          <ac:spMkLst>
            <pc:docMk/>
            <pc:sldMk cId="2453802637" sldId="258"/>
            <ac:spMk id="3" creationId="{88AA3432-108A-4524-85AF-92F5B34CF381}"/>
          </ac:spMkLst>
        </pc:spChg>
        <pc:spChg chg="add del mod">
          <ac:chgData name="Sato Nagisa" userId="5ca6b905fdc4be93" providerId="LiveId" clId="{D584404B-8004-453D-A9BA-E4351028C1BD}" dt="2021-06-30T09:58:10.963" v="847"/>
          <ac:spMkLst>
            <pc:docMk/>
            <pc:sldMk cId="2453802637" sldId="258"/>
            <ac:spMk id="4" creationId="{34E4373B-0BA9-4222-A7E8-894035FFB7CF}"/>
          </ac:spMkLst>
        </pc:spChg>
        <pc:spChg chg="add mod">
          <ac:chgData name="Sato Nagisa" userId="5ca6b905fdc4be93" providerId="LiveId" clId="{D584404B-8004-453D-A9BA-E4351028C1BD}" dt="2021-06-30T16:07:14.299" v="2608" actId="207"/>
          <ac:spMkLst>
            <pc:docMk/>
            <pc:sldMk cId="2453802637" sldId="258"/>
            <ac:spMk id="7" creationId="{C3CB533E-7E04-4ACF-A289-F39C297226B7}"/>
          </ac:spMkLst>
        </pc:spChg>
        <pc:spChg chg="add del mod">
          <ac:chgData name="Sato Nagisa" userId="5ca6b905fdc4be93" providerId="LiveId" clId="{D584404B-8004-453D-A9BA-E4351028C1BD}" dt="2021-06-30T10:10:28.387" v="988" actId="767"/>
          <ac:spMkLst>
            <pc:docMk/>
            <pc:sldMk cId="2453802637" sldId="258"/>
            <ac:spMk id="9" creationId="{2892C9E9-B482-4B42-B904-047469BDB73A}"/>
          </ac:spMkLst>
        </pc:spChg>
        <pc:spChg chg="add del">
          <ac:chgData name="Sato Nagisa" userId="5ca6b905fdc4be93" providerId="LiveId" clId="{D584404B-8004-453D-A9BA-E4351028C1BD}" dt="2021-06-30T10:31:51.330" v="1010"/>
          <ac:spMkLst>
            <pc:docMk/>
            <pc:sldMk cId="2453802637" sldId="258"/>
            <ac:spMk id="12" creationId="{665C2FCD-09A4-4B4B-AA73-F330DFE91799}"/>
          </ac:spMkLst>
        </pc:spChg>
        <pc:spChg chg="add del">
          <ac:chgData name="Sato Nagisa" userId="5ca6b905fdc4be93" providerId="LiveId" clId="{D584404B-8004-453D-A9BA-E4351028C1BD}" dt="2021-06-30T10:31:51.330" v="1010"/>
          <ac:spMkLst>
            <pc:docMk/>
            <pc:sldMk cId="2453802637" sldId="258"/>
            <ac:spMk id="13" creationId="{5DB23C2B-2054-4D8B-9E98-9190F8E05EAD}"/>
          </ac:spMkLst>
        </pc:spChg>
        <pc:spChg chg="add del">
          <ac:chgData name="Sato Nagisa" userId="5ca6b905fdc4be93" providerId="LiveId" clId="{D584404B-8004-453D-A9BA-E4351028C1BD}" dt="2021-06-30T10:31:51.330" v="1010"/>
          <ac:spMkLst>
            <pc:docMk/>
            <pc:sldMk cId="2453802637" sldId="258"/>
            <ac:spMk id="14" creationId="{8797B5BC-9873-45F9-97D6-298FB5AF08FF}"/>
          </ac:spMkLst>
        </pc:spChg>
        <pc:spChg chg="add mod">
          <ac:chgData name="Sato Nagisa" userId="5ca6b905fdc4be93" providerId="LiveId" clId="{D584404B-8004-453D-A9BA-E4351028C1BD}" dt="2021-06-30T15:52:31.884" v="2462" actId="1076"/>
          <ac:spMkLst>
            <pc:docMk/>
            <pc:sldMk cId="2453802637" sldId="258"/>
            <ac:spMk id="15" creationId="{88AA3432-108A-4524-85AF-92F5B34CF381}"/>
          </ac:spMkLst>
        </pc:spChg>
        <pc:graphicFrameChg chg="add del">
          <ac:chgData name="Sato Nagisa" userId="5ca6b905fdc4be93" providerId="LiveId" clId="{D584404B-8004-453D-A9BA-E4351028C1BD}" dt="2021-06-30T09:55:16.958" v="802" actId="26606"/>
          <ac:graphicFrameMkLst>
            <pc:docMk/>
            <pc:sldMk cId="2453802637" sldId="258"/>
            <ac:graphicFrameMk id="5" creationId="{4EAC40B0-1392-43B1-809A-311F1DAECA03}"/>
          </ac:graphicFrameMkLst>
        </pc:graphicFrameChg>
        <pc:graphicFrameChg chg="add del">
          <ac:chgData name="Sato Nagisa" userId="5ca6b905fdc4be93" providerId="LiveId" clId="{D584404B-8004-453D-A9BA-E4351028C1BD}" dt="2021-06-30T09:55:53.409" v="813" actId="26606"/>
          <ac:graphicFrameMkLst>
            <pc:docMk/>
            <pc:sldMk cId="2453802637" sldId="258"/>
            <ac:graphicFrameMk id="6" creationId="{47ED1C3A-A08B-4BD9-B04F-E4ECFB310EA7}"/>
          </ac:graphicFrameMkLst>
        </pc:graphicFrameChg>
        <pc:graphicFrameChg chg="add del">
          <ac:chgData name="Sato Nagisa" userId="5ca6b905fdc4be93" providerId="LiveId" clId="{D584404B-8004-453D-A9BA-E4351028C1BD}" dt="2021-06-30T09:55:55.592" v="815" actId="26606"/>
          <ac:graphicFrameMkLst>
            <pc:docMk/>
            <pc:sldMk cId="2453802637" sldId="258"/>
            <ac:graphicFrameMk id="8" creationId="{6C1ADF60-A964-4CD2-BA2E-9D2C83949A87}"/>
          </ac:graphicFrameMkLst>
        </pc:graphicFrameChg>
        <pc:graphicFrameChg chg="add del">
          <ac:chgData name="Sato Nagisa" userId="5ca6b905fdc4be93" providerId="LiveId" clId="{D584404B-8004-453D-A9BA-E4351028C1BD}" dt="2021-06-30T09:56:00.563" v="817" actId="26606"/>
          <ac:graphicFrameMkLst>
            <pc:docMk/>
            <pc:sldMk cId="2453802637" sldId="258"/>
            <ac:graphicFrameMk id="10" creationId="{47ED1C3A-A08B-4BD9-B04F-E4ECFB310EA7}"/>
          </ac:graphicFrameMkLst>
        </pc:graphicFrameChg>
        <pc:picChg chg="add mod modCrop">
          <ac:chgData name="Sato Nagisa" userId="5ca6b905fdc4be93" providerId="LiveId" clId="{D584404B-8004-453D-A9BA-E4351028C1BD}" dt="2021-06-30T15:55:21.045" v="2475" actId="1076"/>
          <ac:picMkLst>
            <pc:docMk/>
            <pc:sldMk cId="2453802637" sldId="258"/>
            <ac:picMk id="8" creationId="{F9651287-1E3A-4FC7-A4D8-AA9AC7238A26}"/>
          </ac:picMkLst>
        </pc:picChg>
      </pc:sldChg>
      <pc:sldChg chg="addSp delSp modSp mod setBg">
        <pc:chgData name="Sato Nagisa" userId="5ca6b905fdc4be93" providerId="LiveId" clId="{D584404B-8004-453D-A9BA-E4351028C1BD}" dt="2021-06-30T15:59:04.866" v="2606" actId="1076"/>
        <pc:sldMkLst>
          <pc:docMk/>
          <pc:sldMk cId="748211521" sldId="259"/>
        </pc:sldMkLst>
        <pc:spChg chg="mod">
          <ac:chgData name="Sato Nagisa" userId="5ca6b905fdc4be93" providerId="LiveId" clId="{D584404B-8004-453D-A9BA-E4351028C1BD}" dt="2021-06-30T15:56:49.379" v="2479" actId="26606"/>
          <ac:spMkLst>
            <pc:docMk/>
            <pc:sldMk cId="748211521" sldId="259"/>
            <ac:spMk id="2" creationId="{46CB73EC-E61B-480B-A106-29A5A0AC6417}"/>
          </ac:spMkLst>
        </pc:spChg>
        <pc:spChg chg="mod">
          <ac:chgData name="Sato Nagisa" userId="5ca6b905fdc4be93" providerId="LiveId" clId="{D584404B-8004-453D-A9BA-E4351028C1BD}" dt="2021-06-30T15:56:49.379" v="2479" actId="26606"/>
          <ac:spMkLst>
            <pc:docMk/>
            <pc:sldMk cId="748211521" sldId="259"/>
            <ac:spMk id="3" creationId="{C20EE319-5740-475B-BF9F-49A63886D581}"/>
          </ac:spMkLst>
        </pc:spChg>
        <pc:spChg chg="add">
          <ac:chgData name="Sato Nagisa" userId="5ca6b905fdc4be93" providerId="LiveId" clId="{D584404B-8004-453D-A9BA-E4351028C1BD}" dt="2021-06-30T15:56:49.379" v="2479" actId="26606"/>
          <ac:spMkLst>
            <pc:docMk/>
            <pc:sldMk cId="748211521" sldId="259"/>
            <ac:spMk id="14" creationId="{886D4068-D045-48B0-9A00-198F2FE4B57C}"/>
          </ac:spMkLst>
        </pc:spChg>
        <pc:spChg chg="add">
          <ac:chgData name="Sato Nagisa" userId="5ca6b905fdc4be93" providerId="LiveId" clId="{D584404B-8004-453D-A9BA-E4351028C1BD}" dt="2021-06-30T15:56:49.379" v="2479" actId="26606"/>
          <ac:spMkLst>
            <pc:docMk/>
            <pc:sldMk cId="748211521" sldId="259"/>
            <ac:spMk id="16" creationId="{12664C4B-AAE2-4AA0-8918-134E8086F37E}"/>
          </ac:spMkLst>
        </pc:spChg>
        <pc:spChg chg="add">
          <ac:chgData name="Sato Nagisa" userId="5ca6b905fdc4be93" providerId="LiveId" clId="{D584404B-8004-453D-A9BA-E4351028C1BD}" dt="2021-06-30T15:56:49.379" v="2479" actId="26606"/>
          <ac:spMkLst>
            <pc:docMk/>
            <pc:sldMk cId="748211521" sldId="259"/>
            <ac:spMk id="18" creationId="{616F9FD8-4CFE-4C77-8F29-5D801C57E2AB}"/>
          </ac:spMkLst>
        </pc:spChg>
        <pc:picChg chg="add del mod">
          <ac:chgData name="Sato Nagisa" userId="5ca6b905fdc4be93" providerId="LiveId" clId="{D584404B-8004-453D-A9BA-E4351028C1BD}" dt="2021-06-30T14:03:14.915" v="2331" actId="478"/>
          <ac:picMkLst>
            <pc:docMk/>
            <pc:sldMk cId="748211521" sldId="259"/>
            <ac:picMk id="5" creationId="{8F4F7191-E49C-4D92-B266-1ED945F3A129}"/>
          </ac:picMkLst>
        </pc:picChg>
        <pc:picChg chg="add del mod">
          <ac:chgData name="Sato Nagisa" userId="5ca6b905fdc4be93" providerId="LiveId" clId="{D584404B-8004-453D-A9BA-E4351028C1BD}" dt="2021-06-30T15:49:04.806" v="2416" actId="478"/>
          <ac:picMkLst>
            <pc:docMk/>
            <pc:sldMk cId="748211521" sldId="259"/>
            <ac:picMk id="7" creationId="{00CA080C-A4E9-4782-981D-2C84ECD3CFED}"/>
          </ac:picMkLst>
        </pc:picChg>
        <pc:picChg chg="add mod ord modCrop">
          <ac:chgData name="Sato Nagisa" userId="5ca6b905fdc4be93" providerId="LiveId" clId="{D584404B-8004-453D-A9BA-E4351028C1BD}" dt="2021-06-30T15:59:04.866" v="2606" actId="1076"/>
          <ac:picMkLst>
            <pc:docMk/>
            <pc:sldMk cId="748211521" sldId="259"/>
            <ac:picMk id="9" creationId="{A62183D9-5578-45E0-9237-37CDDB24AA19}"/>
          </ac:picMkLst>
        </pc:picChg>
      </pc:sldChg>
      <pc:sldChg chg="addSp delSp modSp mod ord setBg delDesignElem">
        <pc:chgData name="Sato Nagisa" userId="5ca6b905fdc4be93" providerId="LiveId" clId="{D584404B-8004-453D-A9BA-E4351028C1BD}" dt="2021-06-30T16:06:55.794" v="2607" actId="207"/>
        <pc:sldMkLst>
          <pc:docMk/>
          <pc:sldMk cId="1170105898" sldId="260"/>
        </pc:sldMkLst>
        <pc:spChg chg="mod">
          <ac:chgData name="Sato Nagisa" userId="5ca6b905fdc4be93" providerId="LiveId" clId="{D584404B-8004-453D-A9BA-E4351028C1BD}" dt="2021-06-30T10:04:15.284" v="956" actId="403"/>
          <ac:spMkLst>
            <pc:docMk/>
            <pc:sldMk cId="1170105898" sldId="260"/>
            <ac:spMk id="2" creationId="{FA5B2E15-1205-4FA0-A8EC-9189BE4D359C}"/>
          </ac:spMkLst>
        </pc:spChg>
        <pc:spChg chg="mod">
          <ac:chgData name="Sato Nagisa" userId="5ca6b905fdc4be93" providerId="LiveId" clId="{D584404B-8004-453D-A9BA-E4351028C1BD}" dt="2021-06-30T16:06:55.794" v="2607" actId="207"/>
          <ac:spMkLst>
            <pc:docMk/>
            <pc:sldMk cId="1170105898" sldId="260"/>
            <ac:spMk id="3" creationId="{F9889A9C-3D75-4169-BD66-75595FB216AB}"/>
          </ac:spMkLst>
        </pc:spChg>
        <pc:spChg chg="add del">
          <ac:chgData name="Sato Nagisa" userId="5ca6b905fdc4be93" providerId="LiveId" clId="{D584404B-8004-453D-A9BA-E4351028C1BD}" dt="2021-06-30T10:03:28.315" v="947" actId="26606"/>
          <ac:spMkLst>
            <pc:docMk/>
            <pc:sldMk cId="1170105898" sldId="260"/>
            <ac:spMk id="8" creationId="{29DC5A77-10C9-4ECF-B7EB-8D917F36A9EE}"/>
          </ac:spMkLst>
        </pc:spChg>
        <pc:spChg chg="add del">
          <ac:chgData name="Sato Nagisa" userId="5ca6b905fdc4be93" providerId="LiveId" clId="{D584404B-8004-453D-A9BA-E4351028C1BD}" dt="2021-06-30T10:03:28.315" v="947" actId="26606"/>
          <ac:spMkLst>
            <pc:docMk/>
            <pc:sldMk cId="1170105898" sldId="260"/>
            <ac:spMk id="10" creationId="{2FFE28B5-FB16-49A9-B851-3C35FAC0CACB}"/>
          </ac:spMkLst>
        </pc:spChg>
        <pc:spChg chg="add del">
          <ac:chgData name="Sato Nagisa" userId="5ca6b905fdc4be93" providerId="LiveId" clId="{D584404B-8004-453D-A9BA-E4351028C1BD}" dt="2021-06-30T10:03:28.315" v="947" actId="26606"/>
          <ac:spMkLst>
            <pc:docMk/>
            <pc:sldMk cId="1170105898" sldId="260"/>
            <ac:spMk id="12" creationId="{01014442-855A-4E0F-8D09-C314661A48B9}"/>
          </ac:spMkLst>
        </pc:spChg>
        <pc:spChg chg="add del">
          <ac:chgData name="Sato Nagisa" userId="5ca6b905fdc4be93" providerId="LiveId" clId="{D584404B-8004-453D-A9BA-E4351028C1BD}" dt="2021-06-30T10:03:28.315" v="947" actId="26606"/>
          <ac:spMkLst>
            <pc:docMk/>
            <pc:sldMk cId="1170105898" sldId="260"/>
            <ac:spMk id="14" creationId="{9B1ABF09-86CF-414E-88A5-2B84CC7232A9}"/>
          </ac:spMkLst>
        </pc:spChg>
        <pc:spChg chg="add del">
          <ac:chgData name="Sato Nagisa" userId="5ca6b905fdc4be93" providerId="LiveId" clId="{D584404B-8004-453D-A9BA-E4351028C1BD}" dt="2021-06-30T10:03:28.315" v="947" actId="26606"/>
          <ac:spMkLst>
            <pc:docMk/>
            <pc:sldMk cId="1170105898" sldId="260"/>
            <ac:spMk id="16" creationId="{3FE91770-CDBB-4D24-94E5-AD484F36CE87}"/>
          </ac:spMkLst>
        </pc:spChg>
        <pc:spChg chg="add del">
          <ac:chgData name="Sato Nagisa" userId="5ca6b905fdc4be93" providerId="LiveId" clId="{D584404B-8004-453D-A9BA-E4351028C1BD}" dt="2021-06-30T10:03:30.222" v="949" actId="26606"/>
          <ac:spMkLst>
            <pc:docMk/>
            <pc:sldMk cId="1170105898" sldId="260"/>
            <ac:spMk id="18" creationId="{80516254-1D9F-4F3A-9870-3A3280BE2BFE}"/>
          </ac:spMkLst>
        </pc:spChg>
        <pc:spChg chg="add del">
          <ac:chgData name="Sato Nagisa" userId="5ca6b905fdc4be93" providerId="LiveId" clId="{D584404B-8004-453D-A9BA-E4351028C1BD}" dt="2021-06-30T10:03:30.222" v="949" actId="26606"/>
          <ac:spMkLst>
            <pc:docMk/>
            <pc:sldMk cId="1170105898" sldId="260"/>
            <ac:spMk id="19" creationId="{FC14672B-27A5-4CDA-ABAF-5E4CF4B41C23}"/>
          </ac:spMkLst>
        </pc:spChg>
        <pc:spChg chg="add del">
          <ac:chgData name="Sato Nagisa" userId="5ca6b905fdc4be93" providerId="LiveId" clId="{D584404B-8004-453D-A9BA-E4351028C1BD}" dt="2021-06-30T10:03:30.222" v="949" actId="26606"/>
          <ac:spMkLst>
            <pc:docMk/>
            <pc:sldMk cId="1170105898" sldId="260"/>
            <ac:spMk id="21" creationId="{9A206779-5C74-4555-94BC-5845C92EC3A8}"/>
          </ac:spMkLst>
        </pc:spChg>
        <pc:spChg chg="add del">
          <ac:chgData name="Sato Nagisa" userId="5ca6b905fdc4be93" providerId="LiveId" clId="{D584404B-8004-453D-A9BA-E4351028C1BD}" dt="2021-06-30T10:31:51.330" v="1010"/>
          <ac:spMkLst>
            <pc:docMk/>
            <pc:sldMk cId="1170105898" sldId="260"/>
            <ac:spMk id="23" creationId="{29DC5A77-10C9-4ECF-B7EB-8D917F36A9EE}"/>
          </ac:spMkLst>
        </pc:spChg>
        <pc:spChg chg="add del">
          <ac:chgData name="Sato Nagisa" userId="5ca6b905fdc4be93" providerId="LiveId" clId="{D584404B-8004-453D-A9BA-E4351028C1BD}" dt="2021-06-30T10:31:51.330" v="1010"/>
          <ac:spMkLst>
            <pc:docMk/>
            <pc:sldMk cId="1170105898" sldId="260"/>
            <ac:spMk id="24" creationId="{2FFE28B5-FB16-49A9-B851-3C35FAC0CACB}"/>
          </ac:spMkLst>
        </pc:spChg>
        <pc:spChg chg="add del">
          <ac:chgData name="Sato Nagisa" userId="5ca6b905fdc4be93" providerId="LiveId" clId="{D584404B-8004-453D-A9BA-E4351028C1BD}" dt="2021-06-30T10:31:51.330" v="1010"/>
          <ac:spMkLst>
            <pc:docMk/>
            <pc:sldMk cId="1170105898" sldId="260"/>
            <ac:spMk id="25" creationId="{01014442-855A-4E0F-8D09-C314661A48B9}"/>
          </ac:spMkLst>
        </pc:spChg>
        <pc:spChg chg="add del">
          <ac:chgData name="Sato Nagisa" userId="5ca6b905fdc4be93" providerId="LiveId" clId="{D584404B-8004-453D-A9BA-E4351028C1BD}" dt="2021-06-30T10:31:51.330" v="1010"/>
          <ac:spMkLst>
            <pc:docMk/>
            <pc:sldMk cId="1170105898" sldId="260"/>
            <ac:spMk id="26" creationId="{9B1ABF09-86CF-414E-88A5-2B84CC7232A9}"/>
          </ac:spMkLst>
        </pc:spChg>
        <pc:spChg chg="add del">
          <ac:chgData name="Sato Nagisa" userId="5ca6b905fdc4be93" providerId="LiveId" clId="{D584404B-8004-453D-A9BA-E4351028C1BD}" dt="2021-06-30T10:31:51.330" v="1010"/>
          <ac:spMkLst>
            <pc:docMk/>
            <pc:sldMk cId="1170105898" sldId="260"/>
            <ac:spMk id="27" creationId="{3FE91770-CDBB-4D24-94E5-AD484F36CE87}"/>
          </ac:spMkLst>
        </pc:spChg>
        <pc:cxnChg chg="add del">
          <ac:chgData name="Sato Nagisa" userId="5ca6b905fdc4be93" providerId="LiveId" clId="{D584404B-8004-453D-A9BA-E4351028C1BD}" dt="2021-06-30T10:03:30.222" v="949" actId="26606"/>
          <ac:cxnSpMkLst>
            <pc:docMk/>
            <pc:sldMk cId="1170105898" sldId="260"/>
            <ac:cxnSpMk id="20" creationId="{8D89589C-2C90-4407-A995-05EC3DD7AB14}"/>
          </ac:cxnSpMkLst>
        </pc:cxnChg>
      </pc:sldChg>
      <pc:sldChg chg="addSp delSp modSp mod setBg">
        <pc:chgData name="Sato Nagisa" userId="5ca6b905fdc4be93" providerId="LiveId" clId="{D584404B-8004-453D-A9BA-E4351028C1BD}" dt="2021-06-30T15:55:13.567" v="2474" actId="1076"/>
        <pc:sldMkLst>
          <pc:docMk/>
          <pc:sldMk cId="358258641" sldId="261"/>
        </pc:sldMkLst>
        <pc:spChg chg="mod">
          <ac:chgData name="Sato Nagisa" userId="5ca6b905fdc4be93" providerId="LiveId" clId="{D584404B-8004-453D-A9BA-E4351028C1BD}" dt="2021-06-30T11:26:36.105" v="1992" actId="1076"/>
          <ac:spMkLst>
            <pc:docMk/>
            <pc:sldMk cId="358258641" sldId="261"/>
            <ac:spMk id="2" creationId="{E9A88B72-0D6C-4B7C-A1E1-6ECA7E33248A}"/>
          </ac:spMkLst>
        </pc:spChg>
        <pc:spChg chg="mod">
          <ac:chgData name="Sato Nagisa" userId="5ca6b905fdc4be93" providerId="LiveId" clId="{D584404B-8004-453D-A9BA-E4351028C1BD}" dt="2021-06-30T13:53:56.215" v="2272" actId="20577"/>
          <ac:spMkLst>
            <pc:docMk/>
            <pc:sldMk cId="358258641" sldId="261"/>
            <ac:spMk id="3" creationId="{F32FD620-D189-4DFB-AB62-93321B48242E}"/>
          </ac:spMkLst>
        </pc:spChg>
        <pc:spChg chg="add del mod">
          <ac:chgData name="Sato Nagisa" userId="5ca6b905fdc4be93" providerId="LiveId" clId="{D584404B-8004-453D-A9BA-E4351028C1BD}" dt="2021-06-30T11:25:26.561" v="1988"/>
          <ac:spMkLst>
            <pc:docMk/>
            <pc:sldMk cId="358258641" sldId="261"/>
            <ac:spMk id="4" creationId="{F17F1F66-9EB7-441D-A88A-0A40B1F63955}"/>
          </ac:spMkLst>
        </pc:spChg>
        <pc:spChg chg="add">
          <ac:chgData name="Sato Nagisa" userId="5ca6b905fdc4be93" providerId="LiveId" clId="{D584404B-8004-453D-A9BA-E4351028C1BD}" dt="2021-06-30T11:16:40.516" v="1915" actId="26606"/>
          <ac:spMkLst>
            <pc:docMk/>
            <pc:sldMk cId="358258641" sldId="261"/>
            <ac:spMk id="8" creationId="{5DB23C2B-2054-4D8B-9E98-9190F8E05EAD}"/>
          </ac:spMkLst>
        </pc:spChg>
        <pc:spChg chg="add">
          <ac:chgData name="Sato Nagisa" userId="5ca6b905fdc4be93" providerId="LiveId" clId="{D584404B-8004-453D-A9BA-E4351028C1BD}" dt="2021-06-30T11:16:40.516" v="1915" actId="26606"/>
          <ac:spMkLst>
            <pc:docMk/>
            <pc:sldMk cId="358258641" sldId="261"/>
            <ac:spMk id="10" creationId="{8797B5BC-9873-45F9-97D6-298FB5AF08FF}"/>
          </ac:spMkLst>
        </pc:spChg>
        <pc:spChg chg="add">
          <ac:chgData name="Sato Nagisa" userId="5ca6b905fdc4be93" providerId="LiveId" clId="{D584404B-8004-453D-A9BA-E4351028C1BD}" dt="2021-06-30T11:16:40.516" v="1915" actId="26606"/>
          <ac:spMkLst>
            <pc:docMk/>
            <pc:sldMk cId="358258641" sldId="261"/>
            <ac:spMk id="12" creationId="{665C2FCD-09A4-4B4B-AA73-F330DFE91799}"/>
          </ac:spMkLst>
        </pc:spChg>
        <pc:picChg chg="add mod modCrop">
          <ac:chgData name="Sato Nagisa" userId="5ca6b905fdc4be93" providerId="LiveId" clId="{D584404B-8004-453D-A9BA-E4351028C1BD}" dt="2021-06-30T15:55:13.567" v="2474" actId="1076"/>
          <ac:picMkLst>
            <pc:docMk/>
            <pc:sldMk cId="358258641" sldId="261"/>
            <ac:picMk id="6" creationId="{A2C92762-DAC5-42E8-A109-9544AEA8388B}"/>
          </ac:picMkLst>
        </pc:picChg>
      </pc:sldChg>
      <pc:sldChg chg="addSp modSp mod">
        <pc:chgData name="Sato Nagisa" userId="5ca6b905fdc4be93" providerId="LiveId" clId="{D584404B-8004-453D-A9BA-E4351028C1BD}" dt="2021-06-30T15:09:15.370" v="2412" actId="1076"/>
        <pc:sldMkLst>
          <pc:docMk/>
          <pc:sldMk cId="1118929464" sldId="262"/>
        </pc:sldMkLst>
        <pc:spChg chg="mod">
          <ac:chgData name="Sato Nagisa" userId="5ca6b905fdc4be93" providerId="LiveId" clId="{D584404B-8004-453D-A9BA-E4351028C1BD}" dt="2021-06-30T10:52:55.207" v="1176" actId="1076"/>
          <ac:spMkLst>
            <pc:docMk/>
            <pc:sldMk cId="1118929464" sldId="262"/>
            <ac:spMk id="2" creationId="{82F8D164-8253-432F-AC5D-43427E7A44B5}"/>
          </ac:spMkLst>
        </pc:spChg>
        <pc:spChg chg="mod">
          <ac:chgData name="Sato Nagisa" userId="5ca6b905fdc4be93" providerId="LiveId" clId="{D584404B-8004-453D-A9BA-E4351028C1BD}" dt="2021-06-30T09:33:18.391" v="322" actId="20577"/>
          <ac:spMkLst>
            <pc:docMk/>
            <pc:sldMk cId="1118929464" sldId="262"/>
            <ac:spMk id="3" creationId="{B4E0DB58-BC10-4212-9998-7D876174212A}"/>
          </ac:spMkLst>
        </pc:spChg>
        <pc:spChg chg="add mod">
          <ac:chgData name="Sato Nagisa" userId="5ca6b905fdc4be93" providerId="LiveId" clId="{D584404B-8004-453D-A9BA-E4351028C1BD}" dt="2021-06-30T15:09:15.370" v="2412" actId="1076"/>
          <ac:spMkLst>
            <pc:docMk/>
            <pc:sldMk cId="1118929464" sldId="262"/>
            <ac:spMk id="6" creationId="{FA574326-F69C-4C5B-99B5-ECCFDC4EA1BA}"/>
          </ac:spMkLst>
        </pc:spChg>
        <pc:picChg chg="add mod">
          <ac:chgData name="Sato Nagisa" userId="5ca6b905fdc4be93" providerId="LiveId" clId="{D584404B-8004-453D-A9BA-E4351028C1BD}" dt="2021-06-30T13:26:43.943" v="2055" actId="1076"/>
          <ac:picMkLst>
            <pc:docMk/>
            <pc:sldMk cId="1118929464" sldId="262"/>
            <ac:picMk id="5" creationId="{CAEA3572-7EF8-4204-9CCF-DD4E0F42F30B}"/>
          </ac:picMkLst>
        </pc:picChg>
      </pc:sldChg>
      <pc:sldChg chg="addSp delSp modSp new mod setBg delDesignElem">
        <pc:chgData name="Sato Nagisa" userId="5ca6b905fdc4be93" providerId="LiveId" clId="{D584404B-8004-453D-A9BA-E4351028C1BD}" dt="2021-06-30T15:08:38.141" v="2408" actId="403"/>
        <pc:sldMkLst>
          <pc:docMk/>
          <pc:sldMk cId="755646506" sldId="263"/>
        </pc:sldMkLst>
        <pc:spChg chg="mod ord">
          <ac:chgData name="Sato Nagisa" userId="5ca6b905fdc4be93" providerId="LiveId" clId="{D584404B-8004-453D-A9BA-E4351028C1BD}" dt="2021-06-30T09:53:20.630" v="786" actId="20577"/>
          <ac:spMkLst>
            <pc:docMk/>
            <pc:sldMk cId="755646506" sldId="263"/>
            <ac:spMk id="2" creationId="{1DDCE221-2D8B-4607-B67E-E755F75597AF}"/>
          </ac:spMkLst>
        </pc:spChg>
        <pc:spChg chg="del">
          <ac:chgData name="Sato Nagisa" userId="5ca6b905fdc4be93" providerId="LiveId" clId="{D584404B-8004-453D-A9BA-E4351028C1BD}" dt="2021-06-30T09:15:18.712" v="234" actId="931"/>
          <ac:spMkLst>
            <pc:docMk/>
            <pc:sldMk cId="755646506" sldId="263"/>
            <ac:spMk id="3" creationId="{322C2C99-822C-46BD-9A51-73B92EAA67A4}"/>
          </ac:spMkLst>
        </pc:spChg>
        <pc:spChg chg="mod">
          <ac:chgData name="Sato Nagisa" userId="5ca6b905fdc4be93" providerId="LiveId" clId="{D584404B-8004-453D-A9BA-E4351028C1BD}" dt="2021-06-30T15:08:38.141" v="2408" actId="403"/>
          <ac:spMkLst>
            <pc:docMk/>
            <pc:sldMk cId="755646506" sldId="263"/>
            <ac:spMk id="4" creationId="{70EF3BA4-C465-46FB-895E-0A61065ABE97}"/>
          </ac:spMkLst>
        </pc:spChg>
        <pc:spChg chg="add del">
          <ac:chgData name="Sato Nagisa" userId="5ca6b905fdc4be93" providerId="LiveId" clId="{D584404B-8004-453D-A9BA-E4351028C1BD}" dt="2021-06-30T13:31:45.698" v="2060" actId="26606"/>
          <ac:spMkLst>
            <pc:docMk/>
            <pc:sldMk cId="755646506" sldId="263"/>
            <ac:spMk id="10" creationId="{BBED7469-0D10-44CB-A4C2-C1124B3CA59F}"/>
          </ac:spMkLst>
        </pc:spChg>
        <pc:spChg chg="add del">
          <ac:chgData name="Sato Nagisa" userId="5ca6b905fdc4be93" providerId="LiveId" clId="{D584404B-8004-453D-A9BA-E4351028C1BD}" dt="2021-06-30T09:15:41.203" v="238" actId="26606"/>
          <ac:spMkLst>
            <pc:docMk/>
            <pc:sldMk cId="755646506" sldId="263"/>
            <ac:spMk id="11" creationId="{B86EEAC6-011F-4499-ACFF-2FDC742DB06D}"/>
          </ac:spMkLst>
        </pc:spChg>
        <pc:spChg chg="add del">
          <ac:chgData name="Sato Nagisa" userId="5ca6b905fdc4be93" providerId="LiveId" clId="{D584404B-8004-453D-A9BA-E4351028C1BD}" dt="2021-06-30T13:31:45.698" v="2060" actId="26606"/>
          <ac:spMkLst>
            <pc:docMk/>
            <pc:sldMk cId="755646506" sldId="263"/>
            <ac:spMk id="12" creationId="{F4351E00-23D4-4170-AACC-F27A1EE3FF43}"/>
          </ac:spMkLst>
        </pc:spChg>
        <pc:spChg chg="add del">
          <ac:chgData name="Sato Nagisa" userId="5ca6b905fdc4be93" providerId="LiveId" clId="{D584404B-8004-453D-A9BA-E4351028C1BD}" dt="2021-06-30T09:15:41.203" v="238" actId="26606"/>
          <ac:spMkLst>
            <pc:docMk/>
            <pc:sldMk cId="755646506" sldId="263"/>
            <ac:spMk id="13" creationId="{6970F14D-B6E6-40EA-96B4-4E18D0CF9D8C}"/>
          </ac:spMkLst>
        </pc:spChg>
        <pc:spChg chg="add del">
          <ac:chgData name="Sato Nagisa" userId="5ca6b905fdc4be93" providerId="LiveId" clId="{D584404B-8004-453D-A9BA-E4351028C1BD}" dt="2021-06-30T13:31:45.698" v="2060" actId="26606"/>
          <ac:spMkLst>
            <pc:docMk/>
            <pc:sldMk cId="755646506" sldId="263"/>
            <ac:spMk id="14" creationId="{3033C1FA-44DC-4135-AC8E-99278C31781E}"/>
          </ac:spMkLst>
        </pc:spChg>
        <pc:spChg chg="add del">
          <ac:chgData name="Sato Nagisa" userId="5ca6b905fdc4be93" providerId="LiveId" clId="{D584404B-8004-453D-A9BA-E4351028C1BD}" dt="2021-06-30T09:15:41.203" v="238" actId="26606"/>
          <ac:spMkLst>
            <pc:docMk/>
            <pc:sldMk cId="755646506" sldId="263"/>
            <ac:spMk id="15" creationId="{5A133C1E-CB83-47F3-8F35-94C2A7C58EE2}"/>
          </ac:spMkLst>
        </pc:spChg>
        <pc:spChg chg="add del">
          <ac:chgData name="Sato Nagisa" userId="5ca6b905fdc4be93" providerId="LiveId" clId="{D584404B-8004-453D-A9BA-E4351028C1BD}" dt="2021-06-30T09:15:41.203" v="238" actId="26606"/>
          <ac:spMkLst>
            <pc:docMk/>
            <pc:sldMk cId="755646506" sldId="263"/>
            <ac:spMk id="17" creationId="{289E943A-225D-44B1-B345-D7FDBA43C1CE}"/>
          </ac:spMkLst>
        </pc:spChg>
        <pc:spChg chg="add del">
          <ac:chgData name="Sato Nagisa" userId="5ca6b905fdc4be93" providerId="LiveId" clId="{D584404B-8004-453D-A9BA-E4351028C1BD}" dt="2021-06-30T13:31:45.698" v="2060" actId="26606"/>
          <ac:spMkLst>
            <pc:docMk/>
            <pc:sldMk cId="755646506" sldId="263"/>
            <ac:spMk id="19" creationId="{8481A727-51BA-47CD-BDF2-F800D0449B7C}"/>
          </ac:spMkLst>
        </pc:spChg>
        <pc:spChg chg="add del">
          <ac:chgData name="Sato Nagisa" userId="5ca6b905fdc4be93" providerId="LiveId" clId="{D584404B-8004-453D-A9BA-E4351028C1BD}" dt="2021-06-30T13:31:45.698" v="2060" actId="26606"/>
          <ac:spMkLst>
            <pc:docMk/>
            <pc:sldMk cId="755646506" sldId="263"/>
            <ac:spMk id="21" creationId="{4A94605C-0EB2-4FA5-B05F-7BC682EA274C}"/>
          </ac:spMkLst>
        </pc:spChg>
        <pc:spChg chg="add del">
          <ac:chgData name="Sato Nagisa" userId="5ca6b905fdc4be93" providerId="LiveId" clId="{D584404B-8004-453D-A9BA-E4351028C1BD}" dt="2021-06-30T13:31:45.698" v="2060" actId="26606"/>
          <ac:spMkLst>
            <pc:docMk/>
            <pc:sldMk cId="755646506" sldId="263"/>
            <ac:spMk id="23" creationId="{E1D58C79-C053-45C6-AB6A-6BE55965B2E8}"/>
          </ac:spMkLst>
        </pc:spChg>
        <pc:spChg chg="add del">
          <ac:chgData name="Sato Nagisa" userId="5ca6b905fdc4be93" providerId="LiveId" clId="{D584404B-8004-453D-A9BA-E4351028C1BD}" dt="2021-06-30T13:31:45.698" v="2060" actId="26606"/>
          <ac:spMkLst>
            <pc:docMk/>
            <pc:sldMk cId="755646506" sldId="263"/>
            <ac:spMk id="25" creationId="{AF6B7092-FA11-45BD-B50D-DF79993015A4}"/>
          </ac:spMkLst>
        </pc:spChg>
        <pc:spChg chg="add">
          <ac:chgData name="Sato Nagisa" userId="5ca6b905fdc4be93" providerId="LiveId" clId="{D584404B-8004-453D-A9BA-E4351028C1BD}" dt="2021-06-30T13:31:45.698" v="2060" actId="26606"/>
          <ac:spMkLst>
            <pc:docMk/>
            <pc:sldMk cId="755646506" sldId="263"/>
            <ac:spMk id="27" creationId="{BBED7469-0D10-44CB-A4C2-C1124B3CA59F}"/>
          </ac:spMkLst>
        </pc:spChg>
        <pc:spChg chg="add">
          <ac:chgData name="Sato Nagisa" userId="5ca6b905fdc4be93" providerId="LiveId" clId="{D584404B-8004-453D-A9BA-E4351028C1BD}" dt="2021-06-30T13:31:45.698" v="2060" actId="26606"/>
          <ac:spMkLst>
            <pc:docMk/>
            <pc:sldMk cId="755646506" sldId="263"/>
            <ac:spMk id="28" creationId="{F4351E00-23D4-4170-AACC-F27A1EE3FF43}"/>
          </ac:spMkLst>
        </pc:spChg>
        <pc:spChg chg="add">
          <ac:chgData name="Sato Nagisa" userId="5ca6b905fdc4be93" providerId="LiveId" clId="{D584404B-8004-453D-A9BA-E4351028C1BD}" dt="2021-06-30T13:31:45.698" v="2060" actId="26606"/>
          <ac:spMkLst>
            <pc:docMk/>
            <pc:sldMk cId="755646506" sldId="263"/>
            <ac:spMk id="29" creationId="{3033C1FA-44DC-4135-AC8E-99278C31781E}"/>
          </ac:spMkLst>
        </pc:spChg>
        <pc:spChg chg="add del">
          <ac:chgData name="Sato Nagisa" userId="5ca6b905fdc4be93" providerId="LiveId" clId="{D584404B-8004-453D-A9BA-E4351028C1BD}" dt="2021-06-30T09:23:37.284" v="264" actId="26606"/>
          <ac:spMkLst>
            <pc:docMk/>
            <pc:sldMk cId="755646506" sldId="263"/>
            <ac:spMk id="30" creationId="{BBED7469-0D10-44CB-A4C2-C1124B3CA59F}"/>
          </ac:spMkLst>
        </pc:spChg>
        <pc:spChg chg="add">
          <ac:chgData name="Sato Nagisa" userId="5ca6b905fdc4be93" providerId="LiveId" clId="{D584404B-8004-453D-A9BA-E4351028C1BD}" dt="2021-06-30T13:31:45.698" v="2060" actId="26606"/>
          <ac:spMkLst>
            <pc:docMk/>
            <pc:sldMk cId="755646506" sldId="263"/>
            <ac:spMk id="31" creationId="{8481A727-51BA-47CD-BDF2-F800D0449B7C}"/>
          </ac:spMkLst>
        </pc:spChg>
        <pc:spChg chg="add del">
          <ac:chgData name="Sato Nagisa" userId="5ca6b905fdc4be93" providerId="LiveId" clId="{D584404B-8004-453D-A9BA-E4351028C1BD}" dt="2021-06-30T09:23:37.284" v="264" actId="26606"/>
          <ac:spMkLst>
            <pc:docMk/>
            <pc:sldMk cId="755646506" sldId="263"/>
            <ac:spMk id="32" creationId="{F4351E00-23D4-4170-AACC-F27A1EE3FF43}"/>
          </ac:spMkLst>
        </pc:spChg>
        <pc:spChg chg="add">
          <ac:chgData name="Sato Nagisa" userId="5ca6b905fdc4be93" providerId="LiveId" clId="{D584404B-8004-453D-A9BA-E4351028C1BD}" dt="2021-06-30T13:31:45.698" v="2060" actId="26606"/>
          <ac:spMkLst>
            <pc:docMk/>
            <pc:sldMk cId="755646506" sldId="263"/>
            <ac:spMk id="33" creationId="{4A94605C-0EB2-4FA5-B05F-7BC682EA274C}"/>
          </ac:spMkLst>
        </pc:spChg>
        <pc:spChg chg="add del">
          <ac:chgData name="Sato Nagisa" userId="5ca6b905fdc4be93" providerId="LiveId" clId="{D584404B-8004-453D-A9BA-E4351028C1BD}" dt="2021-06-30T09:23:37.284" v="264" actId="26606"/>
          <ac:spMkLst>
            <pc:docMk/>
            <pc:sldMk cId="755646506" sldId="263"/>
            <ac:spMk id="34" creationId="{3033C1FA-44DC-4135-AC8E-99278C31781E}"/>
          </ac:spMkLst>
        </pc:spChg>
        <pc:spChg chg="add">
          <ac:chgData name="Sato Nagisa" userId="5ca6b905fdc4be93" providerId="LiveId" clId="{D584404B-8004-453D-A9BA-E4351028C1BD}" dt="2021-06-30T13:31:45.698" v="2060" actId="26606"/>
          <ac:spMkLst>
            <pc:docMk/>
            <pc:sldMk cId="755646506" sldId="263"/>
            <ac:spMk id="35" creationId="{E1D58C79-C053-45C6-AB6A-6BE55965B2E8}"/>
          </ac:spMkLst>
        </pc:spChg>
        <pc:spChg chg="add del">
          <ac:chgData name="Sato Nagisa" userId="5ca6b905fdc4be93" providerId="LiveId" clId="{D584404B-8004-453D-A9BA-E4351028C1BD}" dt="2021-06-30T09:23:37.284" v="264" actId="26606"/>
          <ac:spMkLst>
            <pc:docMk/>
            <pc:sldMk cId="755646506" sldId="263"/>
            <ac:spMk id="36" creationId="{8481A727-51BA-47CD-BDF2-F800D0449B7C}"/>
          </ac:spMkLst>
        </pc:spChg>
        <pc:spChg chg="add del">
          <ac:chgData name="Sato Nagisa" userId="5ca6b905fdc4be93" providerId="LiveId" clId="{D584404B-8004-453D-A9BA-E4351028C1BD}" dt="2021-06-30T09:23:37.284" v="264" actId="26606"/>
          <ac:spMkLst>
            <pc:docMk/>
            <pc:sldMk cId="755646506" sldId="263"/>
            <ac:spMk id="38" creationId="{E1D58C79-C053-45C6-AB6A-6BE55965B2E8}"/>
          </ac:spMkLst>
        </pc:spChg>
        <pc:spChg chg="add del">
          <ac:chgData name="Sato Nagisa" userId="5ca6b905fdc4be93" providerId="LiveId" clId="{D584404B-8004-453D-A9BA-E4351028C1BD}" dt="2021-06-30T09:23:37.284" v="264" actId="26606"/>
          <ac:spMkLst>
            <pc:docMk/>
            <pc:sldMk cId="755646506" sldId="263"/>
            <ac:spMk id="40" creationId="{AF6B7092-FA11-45BD-B50D-DF79993015A4}"/>
          </ac:spMkLst>
        </pc:spChg>
        <pc:spChg chg="add">
          <ac:chgData name="Sato Nagisa" userId="5ca6b905fdc4be93" providerId="LiveId" clId="{D584404B-8004-453D-A9BA-E4351028C1BD}" dt="2021-06-30T13:31:45.698" v="2060" actId="26606"/>
          <ac:spMkLst>
            <pc:docMk/>
            <pc:sldMk cId="755646506" sldId="263"/>
            <ac:spMk id="42" creationId="{AF6B7092-FA11-45BD-B50D-DF79993015A4}"/>
          </ac:spMkLst>
        </pc:spChg>
        <pc:spChg chg="add del">
          <ac:chgData name="Sato Nagisa" userId="5ca6b905fdc4be93" providerId="LiveId" clId="{D584404B-8004-453D-A9BA-E4351028C1BD}" dt="2021-06-30T09:23:34.990" v="261" actId="26606"/>
          <ac:spMkLst>
            <pc:docMk/>
            <pc:sldMk cId="755646506" sldId="263"/>
            <ac:spMk id="45" creationId="{BBED7469-0D10-44CB-A4C2-C1124B3CA59F}"/>
          </ac:spMkLst>
        </pc:spChg>
        <pc:spChg chg="add del">
          <ac:chgData name="Sato Nagisa" userId="5ca6b905fdc4be93" providerId="LiveId" clId="{D584404B-8004-453D-A9BA-E4351028C1BD}" dt="2021-06-30T09:23:34.990" v="261" actId="26606"/>
          <ac:spMkLst>
            <pc:docMk/>
            <pc:sldMk cId="755646506" sldId="263"/>
            <ac:spMk id="47" creationId="{F4351E00-23D4-4170-AACC-F27A1EE3FF43}"/>
          </ac:spMkLst>
        </pc:spChg>
        <pc:spChg chg="add del">
          <ac:chgData name="Sato Nagisa" userId="5ca6b905fdc4be93" providerId="LiveId" clId="{D584404B-8004-453D-A9BA-E4351028C1BD}" dt="2021-06-30T09:23:34.990" v="261" actId="26606"/>
          <ac:spMkLst>
            <pc:docMk/>
            <pc:sldMk cId="755646506" sldId="263"/>
            <ac:spMk id="49" creationId="{3033C1FA-44DC-4135-AC8E-99278C31781E}"/>
          </ac:spMkLst>
        </pc:spChg>
        <pc:spChg chg="add del">
          <ac:chgData name="Sato Nagisa" userId="5ca6b905fdc4be93" providerId="LiveId" clId="{D584404B-8004-453D-A9BA-E4351028C1BD}" dt="2021-06-30T09:23:34.990" v="261" actId="26606"/>
          <ac:spMkLst>
            <pc:docMk/>
            <pc:sldMk cId="755646506" sldId="263"/>
            <ac:spMk id="51" creationId="{8481A727-51BA-47CD-BDF2-F800D0449B7C}"/>
          </ac:spMkLst>
        </pc:spChg>
        <pc:spChg chg="add del">
          <ac:chgData name="Sato Nagisa" userId="5ca6b905fdc4be93" providerId="LiveId" clId="{D584404B-8004-453D-A9BA-E4351028C1BD}" dt="2021-06-30T09:23:34.990" v="261" actId="26606"/>
          <ac:spMkLst>
            <pc:docMk/>
            <pc:sldMk cId="755646506" sldId="263"/>
            <ac:spMk id="53" creationId="{E1D58C79-C053-45C6-AB6A-6BE55965B2E8}"/>
          </ac:spMkLst>
        </pc:spChg>
        <pc:spChg chg="add del">
          <ac:chgData name="Sato Nagisa" userId="5ca6b905fdc4be93" providerId="LiveId" clId="{D584404B-8004-453D-A9BA-E4351028C1BD}" dt="2021-06-30T09:23:34.990" v="261" actId="26606"/>
          <ac:spMkLst>
            <pc:docMk/>
            <pc:sldMk cId="755646506" sldId="263"/>
            <ac:spMk id="55" creationId="{AF6B7092-FA11-45BD-B50D-DF79993015A4}"/>
          </ac:spMkLst>
        </pc:spChg>
        <pc:picChg chg="add mod">
          <ac:chgData name="Sato Nagisa" userId="5ca6b905fdc4be93" providerId="LiveId" clId="{D584404B-8004-453D-A9BA-E4351028C1BD}" dt="2021-06-30T13:32:54.936" v="2126" actId="29295"/>
          <ac:picMkLst>
            <pc:docMk/>
            <pc:sldMk cId="755646506" sldId="263"/>
            <ac:picMk id="5" creationId="{E790285A-9A7E-4726-A330-F6BD8028C5CF}"/>
          </ac:picMkLst>
        </pc:picChg>
        <pc:picChg chg="add mod ord">
          <ac:chgData name="Sato Nagisa" userId="5ca6b905fdc4be93" providerId="LiveId" clId="{D584404B-8004-453D-A9BA-E4351028C1BD}" dt="2021-06-30T13:33:23.772" v="2205" actId="29295"/>
          <ac:picMkLst>
            <pc:docMk/>
            <pc:sldMk cId="755646506" sldId="263"/>
            <ac:picMk id="6" creationId="{C4DE7046-A151-4CE5-ADFB-0365C20514F9}"/>
          </ac:picMkLst>
        </pc:picChg>
        <pc:picChg chg="add del mod">
          <ac:chgData name="Sato Nagisa" userId="5ca6b905fdc4be93" providerId="LiveId" clId="{D584404B-8004-453D-A9BA-E4351028C1BD}" dt="2021-06-30T13:31:32.102" v="2056" actId="478"/>
          <ac:picMkLst>
            <pc:docMk/>
            <pc:sldMk cId="755646506" sldId="263"/>
            <ac:picMk id="8" creationId="{FF9BBACE-4AAD-469D-B055-86F442AECE33}"/>
          </ac:picMkLst>
        </pc:picChg>
        <pc:picChg chg="add del mod">
          <ac:chgData name="Sato Nagisa" userId="5ca6b905fdc4be93" providerId="LiveId" clId="{D584404B-8004-453D-A9BA-E4351028C1BD}" dt="2021-06-30T09:23:38.142" v="266" actId="931"/>
          <ac:picMkLst>
            <pc:docMk/>
            <pc:sldMk cId="755646506" sldId="263"/>
            <ac:picMk id="16" creationId="{B16523AC-D473-4CF4-AA9F-91892EE07A2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A07DEAD-0FC7-4F33-A84B-B760CEB8C013}" type="datetimeFigureOut">
              <a:rPr kumimoji="1" lang="ja-JP" altLang="en-US" smtClean="0"/>
              <a:t>2021/7/3</a:t>
            </a:fld>
            <a:endParaRPr kumimoji="1" lang="ja-JP" altLang="en-US"/>
          </a:p>
        </p:txBody>
      </p:sp>
      <p:sp>
        <p:nvSpPr>
          <p:cNvPr id="4" name="スライド イメージ プレースホルダー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82A4D74-E238-4D44-9CE9-4500801E926F}" type="slidenum">
              <a:rPr kumimoji="1" lang="ja-JP" altLang="en-US" smtClean="0"/>
              <a:t>‹#›</a:t>
            </a:fld>
            <a:endParaRPr kumimoji="1" lang="ja-JP" altLang="en-US"/>
          </a:p>
        </p:txBody>
      </p:sp>
    </p:spTree>
    <p:extLst>
      <p:ext uri="{BB962C8B-B14F-4D97-AF65-F5344CB8AC3E}">
        <p14:creationId xmlns:p14="http://schemas.microsoft.com/office/powerpoint/2010/main" val="5727332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82A4D74-E238-4D44-9CE9-4500801E926F}" type="slidenum">
              <a:rPr kumimoji="1" lang="ja-JP" altLang="en-US" smtClean="0"/>
              <a:t>2</a:t>
            </a:fld>
            <a:endParaRPr kumimoji="1" lang="ja-JP" altLang="en-US"/>
          </a:p>
        </p:txBody>
      </p:sp>
    </p:spTree>
    <p:extLst>
      <p:ext uri="{BB962C8B-B14F-4D97-AF65-F5344CB8AC3E}">
        <p14:creationId xmlns:p14="http://schemas.microsoft.com/office/powerpoint/2010/main" val="2956414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7/3/2021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7/3/2021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7/3/2021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7/3/2021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586B75A-687E-405C-8A0B-8D00578BA2C3}" type="datetimeFigureOut">
              <a:rPr lang="en-US" dirty="0"/>
              <a:pPr/>
              <a:t>7/3/2021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7/3/2021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7/3/2021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a:t>マスター タイトルの書式設定</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7/3/2021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7/3/2021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ja-JP" altLang="en-US"/>
              <a:t>マスター タイトルの書式設定</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8" name="Date Placeholder 7"/>
          <p:cNvSpPr>
            <a:spLocks noGrp="1"/>
          </p:cNvSpPr>
          <p:nvPr>
            <p:ph type="dt" sz="half" idx="10"/>
          </p:nvPr>
        </p:nvSpPr>
        <p:spPr/>
        <p:txBody>
          <a:bodyPr/>
          <a:lstStyle/>
          <a:p>
            <a:fld id="{5586B75A-687E-405C-8A0B-8D00578BA2C3}" type="datetimeFigureOut">
              <a:rPr lang="en-US" dirty="0"/>
              <a:pPr/>
              <a:t>7/3/2021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8" name="Date Placeholder 7"/>
          <p:cNvSpPr>
            <a:spLocks noGrp="1"/>
          </p:cNvSpPr>
          <p:nvPr>
            <p:ph type="dt" sz="half" idx="10"/>
          </p:nvPr>
        </p:nvSpPr>
        <p:spPr/>
        <p:txBody>
          <a:bodyPr/>
          <a:lstStyle/>
          <a:p>
            <a:fld id="{5586B75A-687E-405C-8A0B-8D00578BA2C3}" type="datetimeFigureOut">
              <a:rPr lang="en-US" dirty="0"/>
              <a:pPr/>
              <a:t>7/3/2021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7/3/2021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kumimoji="1"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8.xml"/><Relationship Id="rId5" Type="http://schemas.microsoft.com/office/2007/relationships/hdphoto" Target="../media/hdphoto3.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794E50-8DD1-4997-8B46-EA1B728CFEA9}"/>
              </a:ext>
            </a:extLst>
          </p:cNvPr>
          <p:cNvSpPr>
            <a:spLocks noGrp="1"/>
          </p:cNvSpPr>
          <p:nvPr>
            <p:ph type="ctrTitle"/>
          </p:nvPr>
        </p:nvSpPr>
        <p:spPr/>
        <p:txBody>
          <a:bodyPr/>
          <a:lstStyle/>
          <a:p>
            <a:r>
              <a:rPr kumimoji="1" lang="ja-JP" altLang="en-US" dirty="0"/>
              <a:t>塩原良和研究会</a:t>
            </a:r>
          </a:p>
        </p:txBody>
      </p:sp>
      <p:sp>
        <p:nvSpPr>
          <p:cNvPr id="3" name="字幕 2">
            <a:extLst>
              <a:ext uri="{FF2B5EF4-FFF2-40B4-BE49-F238E27FC236}">
                <a16:creationId xmlns:a16="http://schemas.microsoft.com/office/drawing/2014/main" id="{AE35B0BA-68A6-4829-93B7-2ECA07433E4B}"/>
              </a:ext>
            </a:extLst>
          </p:cNvPr>
          <p:cNvSpPr>
            <a:spLocks noGrp="1"/>
          </p:cNvSpPr>
          <p:nvPr>
            <p:ph type="subTitle" idx="1"/>
          </p:nvPr>
        </p:nvSpPr>
        <p:spPr/>
        <p:txBody>
          <a:bodyPr/>
          <a:lstStyle/>
          <a:p>
            <a:r>
              <a:rPr kumimoji="1" lang="ja-JP" altLang="en-US" dirty="0"/>
              <a:t>系列説明会　政治・社会学系列</a:t>
            </a:r>
          </a:p>
        </p:txBody>
      </p:sp>
    </p:spTree>
    <p:extLst>
      <p:ext uri="{BB962C8B-B14F-4D97-AF65-F5344CB8AC3E}">
        <p14:creationId xmlns:p14="http://schemas.microsoft.com/office/powerpoint/2010/main" val="3720539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F13A95FF-1A75-49AA-86AE-EED61BD0E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a:extLst>
              <a:ext uri="{FF2B5EF4-FFF2-40B4-BE49-F238E27FC236}">
                <a16:creationId xmlns:a16="http://schemas.microsoft.com/office/drawing/2014/main" id="{728844D0-0755-43E8-810E-38FB6024B564}"/>
              </a:ext>
            </a:extLst>
          </p:cNvPr>
          <p:cNvSpPr>
            <a:spLocks noGrp="1"/>
          </p:cNvSpPr>
          <p:nvPr>
            <p:ph type="title"/>
          </p:nvPr>
        </p:nvSpPr>
        <p:spPr>
          <a:xfrm>
            <a:off x="289249" y="853625"/>
            <a:ext cx="4016116" cy="1255469"/>
          </a:xfrm>
        </p:spPr>
        <p:txBody>
          <a:bodyPr>
            <a:normAutofit/>
          </a:bodyPr>
          <a:lstStyle/>
          <a:p>
            <a:r>
              <a:rPr lang="ja-JP" altLang="en-US" b="1" dirty="0">
                <a:latin typeface="+mn-ea"/>
                <a:ea typeface="+mn-ea"/>
              </a:rPr>
              <a:t>塩原ゼミ</a:t>
            </a:r>
            <a:r>
              <a:rPr lang="ja-JP" altLang="en-US" dirty="0">
                <a:latin typeface="+mn-ea"/>
                <a:ea typeface="+mn-ea"/>
              </a:rPr>
              <a:t>とは？</a:t>
            </a:r>
            <a:endParaRPr kumimoji="1" lang="ja-JP" altLang="en-US" dirty="0">
              <a:latin typeface="+mn-ea"/>
              <a:ea typeface="+mn-ea"/>
            </a:endParaRPr>
          </a:p>
        </p:txBody>
      </p:sp>
      <p:sp>
        <p:nvSpPr>
          <p:cNvPr id="29" name="Content Placeholder 8">
            <a:extLst>
              <a:ext uri="{FF2B5EF4-FFF2-40B4-BE49-F238E27FC236}">
                <a16:creationId xmlns:a16="http://schemas.microsoft.com/office/drawing/2014/main" id="{B425BCB1-1D3F-4F7B-9A85-6FE49D72F683}"/>
              </a:ext>
            </a:extLst>
          </p:cNvPr>
          <p:cNvSpPr>
            <a:spLocks noGrp="1"/>
          </p:cNvSpPr>
          <p:nvPr>
            <p:ph idx="1"/>
          </p:nvPr>
        </p:nvSpPr>
        <p:spPr>
          <a:xfrm>
            <a:off x="433873" y="2200720"/>
            <a:ext cx="4016116" cy="3664471"/>
          </a:xfrm>
        </p:spPr>
        <p:txBody>
          <a:bodyPr anchor="t">
            <a:normAutofit lnSpcReduction="10000"/>
          </a:bodyPr>
          <a:lstStyle/>
          <a:p>
            <a:pPr marL="0" indent="0">
              <a:buNone/>
            </a:pPr>
            <a:r>
              <a:rPr lang="ja-JP" altLang="en-US" dirty="0">
                <a:solidFill>
                  <a:srgbClr val="FFFFFF"/>
                </a:solidFill>
                <a:latin typeface="+mn-ea"/>
              </a:rPr>
              <a:t>指導教授：塩原良和</a:t>
            </a:r>
            <a:endParaRPr lang="en-US" altLang="ja-JP" dirty="0">
              <a:solidFill>
                <a:srgbClr val="FFFFFF"/>
              </a:solidFill>
              <a:latin typeface="+mn-ea"/>
            </a:endParaRPr>
          </a:p>
          <a:p>
            <a:pPr marL="0" indent="0">
              <a:buNone/>
            </a:pPr>
            <a:endParaRPr lang="en-US" altLang="ja-JP" dirty="0">
              <a:solidFill>
                <a:srgbClr val="FFFFFF"/>
              </a:solidFill>
              <a:latin typeface="+mn-ea"/>
            </a:endParaRPr>
          </a:p>
          <a:p>
            <a:pPr marL="0" indent="0">
              <a:buNone/>
            </a:pPr>
            <a:r>
              <a:rPr lang="en-US" altLang="ja-JP" dirty="0">
                <a:solidFill>
                  <a:srgbClr val="FFFFFF"/>
                </a:solidFill>
                <a:latin typeface="+mn-ea"/>
              </a:rPr>
              <a:t>13</a:t>
            </a:r>
            <a:r>
              <a:rPr lang="ja-JP" altLang="en-US" dirty="0">
                <a:solidFill>
                  <a:srgbClr val="FFFFFF"/>
                </a:solidFill>
                <a:latin typeface="+mn-ea"/>
              </a:rPr>
              <a:t>期：</a:t>
            </a:r>
            <a:r>
              <a:rPr lang="en-US" altLang="ja-JP" dirty="0">
                <a:solidFill>
                  <a:srgbClr val="FFFFFF"/>
                </a:solidFill>
                <a:latin typeface="+mn-ea"/>
              </a:rPr>
              <a:t>23</a:t>
            </a:r>
            <a:r>
              <a:rPr lang="ja-JP" altLang="en-US" dirty="0">
                <a:solidFill>
                  <a:srgbClr val="FFFFFF"/>
                </a:solidFill>
                <a:latin typeface="+mn-ea"/>
              </a:rPr>
              <a:t>人　</a:t>
            </a:r>
            <a:r>
              <a:rPr lang="en-US" altLang="ja-JP" dirty="0">
                <a:solidFill>
                  <a:srgbClr val="FFFFFF"/>
                </a:solidFill>
                <a:latin typeface="+mn-ea"/>
              </a:rPr>
              <a:t>12</a:t>
            </a:r>
            <a:r>
              <a:rPr lang="ja-JP" altLang="en-US" dirty="0">
                <a:solidFill>
                  <a:srgbClr val="FFFFFF"/>
                </a:solidFill>
                <a:latin typeface="+mn-ea"/>
              </a:rPr>
              <a:t>期以前：</a:t>
            </a:r>
            <a:r>
              <a:rPr lang="en-US" altLang="ja-JP" dirty="0">
                <a:solidFill>
                  <a:srgbClr val="FFFFFF"/>
                </a:solidFill>
                <a:latin typeface="+mn-ea"/>
              </a:rPr>
              <a:t>17</a:t>
            </a:r>
            <a:r>
              <a:rPr lang="ja-JP" altLang="en-US" dirty="0">
                <a:solidFill>
                  <a:srgbClr val="FFFFFF"/>
                </a:solidFill>
                <a:latin typeface="+mn-ea"/>
              </a:rPr>
              <a:t>人</a:t>
            </a:r>
            <a:endParaRPr lang="en-US" altLang="ja-JP" dirty="0">
              <a:solidFill>
                <a:srgbClr val="FFFFFF"/>
              </a:solidFill>
              <a:latin typeface="+mn-ea"/>
            </a:endParaRPr>
          </a:p>
          <a:p>
            <a:pPr marL="0" indent="0">
              <a:buNone/>
            </a:pPr>
            <a:endParaRPr lang="en-US" altLang="ja-JP" dirty="0">
              <a:solidFill>
                <a:srgbClr val="FFFFFF"/>
              </a:solidFill>
              <a:latin typeface="+mn-ea"/>
            </a:endParaRPr>
          </a:p>
          <a:p>
            <a:pPr marL="0" indent="0">
              <a:buNone/>
            </a:pPr>
            <a:r>
              <a:rPr lang="en-US" altLang="ja-JP" dirty="0">
                <a:solidFill>
                  <a:srgbClr val="FFFFFF"/>
                </a:solidFill>
                <a:latin typeface="+mn-ea"/>
              </a:rPr>
              <a:t>2008</a:t>
            </a:r>
            <a:r>
              <a:rPr lang="ja-JP" altLang="en-US" dirty="0">
                <a:solidFill>
                  <a:srgbClr val="FFFFFF"/>
                </a:solidFill>
                <a:latin typeface="+mn-ea"/>
              </a:rPr>
              <a:t>年より活動開始</a:t>
            </a:r>
            <a:endParaRPr lang="en-US" altLang="ja-JP" dirty="0">
              <a:solidFill>
                <a:srgbClr val="FFFFFF"/>
              </a:solidFill>
              <a:latin typeface="+mn-ea"/>
            </a:endParaRPr>
          </a:p>
          <a:p>
            <a:pPr marL="0" indent="0">
              <a:buNone/>
            </a:pPr>
            <a:endParaRPr lang="en-US" altLang="ja-JP" dirty="0">
              <a:solidFill>
                <a:srgbClr val="FFFFFF"/>
              </a:solidFill>
              <a:latin typeface="+mn-ea"/>
            </a:endParaRPr>
          </a:p>
          <a:p>
            <a:pPr marL="0" indent="0">
              <a:buNone/>
            </a:pPr>
            <a:r>
              <a:rPr lang="ja-JP" altLang="en-US" dirty="0">
                <a:solidFill>
                  <a:srgbClr val="FFFFFF"/>
                </a:solidFill>
                <a:latin typeface="+mn-ea"/>
              </a:rPr>
              <a:t>留学</a:t>
            </a:r>
            <a:r>
              <a:rPr lang="en-US" altLang="ja-JP" dirty="0">
                <a:solidFill>
                  <a:srgbClr val="FFFFFF"/>
                </a:solidFill>
                <a:latin typeface="+mn-ea"/>
              </a:rPr>
              <a:t>OK</a:t>
            </a:r>
            <a:r>
              <a:rPr lang="ja-JP" altLang="en-US" dirty="0">
                <a:solidFill>
                  <a:srgbClr val="FFFFFF"/>
                </a:solidFill>
                <a:latin typeface="+mn-ea"/>
              </a:rPr>
              <a:t>！他学部他学科生</a:t>
            </a:r>
            <a:r>
              <a:rPr lang="en-US" altLang="ja-JP" dirty="0">
                <a:solidFill>
                  <a:srgbClr val="FFFFFF"/>
                </a:solidFill>
                <a:latin typeface="+mn-ea"/>
              </a:rPr>
              <a:t>OK</a:t>
            </a:r>
            <a:r>
              <a:rPr lang="ja-JP" altLang="en-US" dirty="0">
                <a:solidFill>
                  <a:srgbClr val="FFFFFF"/>
                </a:solidFill>
                <a:latin typeface="+mn-ea"/>
              </a:rPr>
              <a:t>！</a:t>
            </a:r>
            <a:endParaRPr lang="en-US" altLang="ja-JP" dirty="0">
              <a:solidFill>
                <a:srgbClr val="FFFFFF"/>
              </a:solidFill>
              <a:latin typeface="+mn-ea"/>
            </a:endParaRPr>
          </a:p>
          <a:p>
            <a:pPr marL="0" indent="0">
              <a:buNone/>
            </a:pPr>
            <a:endParaRPr lang="en-US" altLang="ja-JP" dirty="0">
              <a:solidFill>
                <a:srgbClr val="FFFFFF"/>
              </a:solidFill>
              <a:latin typeface="+mn-ea"/>
            </a:endParaRPr>
          </a:p>
          <a:p>
            <a:pPr marL="0" indent="0">
              <a:buNone/>
            </a:pPr>
            <a:r>
              <a:rPr lang="ja-JP" altLang="en-US" dirty="0">
                <a:solidFill>
                  <a:srgbClr val="FFFFFF"/>
                </a:solidFill>
                <a:latin typeface="+mn-ea"/>
              </a:rPr>
              <a:t>メディコムと兼ゼミ</a:t>
            </a:r>
            <a:r>
              <a:rPr lang="en-US" altLang="ja-JP" dirty="0">
                <a:solidFill>
                  <a:srgbClr val="FFFFFF"/>
                </a:solidFill>
                <a:latin typeface="+mn-ea"/>
              </a:rPr>
              <a:t>OK</a:t>
            </a:r>
            <a:r>
              <a:rPr lang="ja-JP" altLang="en-US" dirty="0">
                <a:solidFill>
                  <a:srgbClr val="FFFFFF"/>
                </a:solidFill>
                <a:latin typeface="+mn-ea"/>
              </a:rPr>
              <a:t>！</a:t>
            </a:r>
            <a:endParaRPr lang="en-US" altLang="ja-JP" dirty="0">
              <a:solidFill>
                <a:srgbClr val="FFFFFF"/>
              </a:solidFill>
              <a:latin typeface="+mn-ea"/>
            </a:endParaRPr>
          </a:p>
        </p:txBody>
      </p:sp>
      <p:pic>
        <p:nvPicPr>
          <p:cNvPr id="5" name="コンテンツ プレースホルダー 4" descr="講堂にいる人たち&#10;&#10;自動的に生成された説明">
            <a:extLst>
              <a:ext uri="{FF2B5EF4-FFF2-40B4-BE49-F238E27FC236}">
                <a16:creationId xmlns:a16="http://schemas.microsoft.com/office/drawing/2014/main" id="{1B4DFD57-AC13-48A9-9E19-F307C3B75154}"/>
              </a:ext>
            </a:extLst>
          </p:cNvPr>
          <p:cNvPicPr>
            <a:picLocks noChangeAspect="1"/>
          </p:cNvPicPr>
          <p:nvPr/>
        </p:nvPicPr>
        <p:blipFill rotWithShape="1">
          <a:blip r:embed="rId3">
            <a:alphaModFix amt="80000"/>
            <a:extLst>
              <a:ext uri="{BEBA8EAE-BF5A-486C-A8C5-ECC9F3942E4B}">
                <a14:imgProps xmlns:a14="http://schemas.microsoft.com/office/drawing/2010/main">
                  <a14:imgLayer r:embed="rId4">
                    <a14:imgEffect>
                      <a14:sharpenSoften amount="10000"/>
                    </a14:imgEffect>
                    <a14:imgEffect>
                      <a14:brightnessContrast bright="5000"/>
                    </a14:imgEffect>
                  </a14:imgLayer>
                </a14:imgProps>
              </a:ext>
            </a:extLst>
          </a:blip>
          <a:srcRect l="1882" t="26143" r="3907" b="3586"/>
          <a:stretch/>
        </p:blipFill>
        <p:spPr>
          <a:xfrm>
            <a:off x="4931477" y="1556999"/>
            <a:ext cx="6696000" cy="3744000"/>
          </a:xfrm>
          <a:prstGeom prst="rect">
            <a:avLst/>
          </a:prstGeom>
        </p:spPr>
      </p:pic>
    </p:spTree>
    <p:extLst>
      <p:ext uri="{BB962C8B-B14F-4D97-AF65-F5344CB8AC3E}">
        <p14:creationId xmlns:p14="http://schemas.microsoft.com/office/powerpoint/2010/main" val="2193607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a:extLst>
              <a:ext uri="{FF2B5EF4-FFF2-40B4-BE49-F238E27FC236}">
                <a16:creationId xmlns:a16="http://schemas.microsoft.com/office/drawing/2014/main" id="{A7DF970D-2BAF-4755-AA74-6848805ED14D}"/>
              </a:ext>
            </a:extLst>
          </p:cNvPr>
          <p:cNvSpPr>
            <a:spLocks noGrp="1"/>
          </p:cNvSpPr>
          <p:nvPr>
            <p:ph type="title"/>
          </p:nvPr>
        </p:nvSpPr>
        <p:spPr>
          <a:xfrm>
            <a:off x="494260" y="1683144"/>
            <a:ext cx="2774922" cy="3491712"/>
          </a:xfrm>
        </p:spPr>
        <p:txBody>
          <a:bodyPr>
            <a:normAutofit/>
          </a:bodyPr>
          <a:lstStyle/>
          <a:p>
            <a:pPr>
              <a:lnSpc>
                <a:spcPct val="150000"/>
              </a:lnSpc>
            </a:pPr>
            <a:r>
              <a:rPr kumimoji="1" lang="ja-JP" altLang="en-US" dirty="0"/>
              <a:t>具体的な</a:t>
            </a:r>
            <a:br>
              <a:rPr kumimoji="1" lang="en-US" altLang="ja-JP" dirty="0"/>
            </a:br>
            <a:r>
              <a:rPr kumimoji="1" lang="ja-JP" altLang="en-US" dirty="0"/>
              <a:t>　研究内容</a:t>
            </a:r>
          </a:p>
        </p:txBody>
      </p:sp>
      <p:sp>
        <p:nvSpPr>
          <p:cNvPr id="15" name="コンテンツ プレースホルダー 2">
            <a:extLst>
              <a:ext uri="{FF2B5EF4-FFF2-40B4-BE49-F238E27FC236}">
                <a16:creationId xmlns:a16="http://schemas.microsoft.com/office/drawing/2014/main" id="{88AA3432-108A-4524-85AF-92F5B34CF381}"/>
              </a:ext>
            </a:extLst>
          </p:cNvPr>
          <p:cNvSpPr>
            <a:spLocks noGrp="1"/>
          </p:cNvSpPr>
          <p:nvPr>
            <p:ph idx="1"/>
          </p:nvPr>
        </p:nvSpPr>
        <p:spPr>
          <a:xfrm>
            <a:off x="4298246" y="2309412"/>
            <a:ext cx="7274803" cy="3491713"/>
          </a:xfrm>
        </p:spPr>
        <p:txBody>
          <a:bodyPr>
            <a:normAutofit/>
          </a:bodyPr>
          <a:lstStyle/>
          <a:p>
            <a:r>
              <a:rPr lang="ja-JP" altLang="en-US" dirty="0"/>
              <a:t>移民・外国人住民、多民族・多文化社会化</a:t>
            </a:r>
            <a:endParaRPr lang="en-US" altLang="ja-JP" dirty="0"/>
          </a:p>
          <a:p>
            <a:endParaRPr lang="en-US" altLang="ja-JP" dirty="0"/>
          </a:p>
          <a:p>
            <a:r>
              <a:rPr lang="ja-JP" altLang="en-US" dirty="0"/>
              <a:t>国境を越える人の移動、現代における社会変動</a:t>
            </a:r>
            <a:endParaRPr lang="en-US" altLang="ja-JP" dirty="0"/>
          </a:p>
          <a:p>
            <a:endParaRPr lang="en-US" altLang="ja-JP" dirty="0"/>
          </a:p>
          <a:p>
            <a:r>
              <a:rPr lang="ja-JP" altLang="en-US" dirty="0"/>
              <a:t>例） 地方の若者は地域間格差をどう生きるか</a:t>
            </a:r>
            <a:endParaRPr lang="en-US" altLang="ja-JP" dirty="0"/>
          </a:p>
          <a:p>
            <a:pPr marL="0" indent="0">
              <a:buNone/>
            </a:pPr>
            <a:r>
              <a:rPr lang="ja-JP" altLang="en-US" dirty="0"/>
              <a:t>　　　銭湯の社会学</a:t>
            </a:r>
            <a:endParaRPr lang="en-US" altLang="ja-JP" dirty="0"/>
          </a:p>
          <a:p>
            <a:pPr marL="0" indent="0">
              <a:buNone/>
            </a:pPr>
            <a:r>
              <a:rPr lang="ja-JP" altLang="en-US" dirty="0"/>
              <a:t>　　　なぜ女性はハイヒールを履くのか</a:t>
            </a:r>
            <a:endParaRPr lang="en-US" altLang="ja-JP" dirty="0"/>
          </a:p>
          <a:p>
            <a:pPr marL="0" indent="0">
              <a:buNone/>
            </a:pPr>
            <a:r>
              <a:rPr lang="ja-JP" altLang="en-US" dirty="0"/>
              <a:t>　　　流行語から見る韓国の若者の現状</a:t>
            </a:r>
            <a:endParaRPr lang="en-US" altLang="ja-JP" dirty="0"/>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テキスト ボックス 6">
            <a:extLst>
              <a:ext uri="{FF2B5EF4-FFF2-40B4-BE49-F238E27FC236}">
                <a16:creationId xmlns:a16="http://schemas.microsoft.com/office/drawing/2014/main" id="{C3CB533E-7E04-4ACF-A289-F39C297226B7}"/>
              </a:ext>
            </a:extLst>
          </p:cNvPr>
          <p:cNvSpPr txBox="1"/>
          <p:nvPr/>
        </p:nvSpPr>
        <p:spPr>
          <a:xfrm>
            <a:off x="4898644" y="1297019"/>
            <a:ext cx="6406389" cy="400110"/>
          </a:xfrm>
          <a:prstGeom prst="rect">
            <a:avLst/>
          </a:prstGeom>
          <a:noFill/>
        </p:spPr>
        <p:txBody>
          <a:bodyPr wrap="square" rtlCol="0">
            <a:spAutoFit/>
          </a:bodyPr>
          <a:lstStyle/>
          <a:p>
            <a:pPr algn="ctr"/>
            <a:r>
              <a:rPr kumimoji="1" lang="ja-JP" altLang="en-US" sz="2000" u="sng" dirty="0">
                <a:solidFill>
                  <a:schemeClr val="tx1">
                    <a:lumMod val="65000"/>
                    <a:lumOff val="35000"/>
                  </a:schemeClr>
                </a:solidFill>
                <a:latin typeface="メイリオ" panose="020B0604030504040204" pitchFamily="50" charset="-128"/>
                <a:ea typeface="メイリオ" panose="020B0604030504040204" pitchFamily="50" charset="-128"/>
              </a:rPr>
              <a:t> 社会変動論 </a:t>
            </a:r>
            <a:r>
              <a:rPr kumimoji="1" lang="en-US" altLang="ja-JP" sz="2000" u="sng" dirty="0">
                <a:solidFill>
                  <a:schemeClr val="tx1">
                    <a:lumMod val="65000"/>
                    <a:lumOff val="35000"/>
                  </a:schemeClr>
                </a:solidFill>
                <a:latin typeface="メイリオ" panose="020B0604030504040204" pitchFamily="50" charset="-128"/>
                <a:ea typeface="メイリオ" panose="020B0604030504040204" pitchFamily="50" charset="-128"/>
              </a:rPr>
              <a:t>/ </a:t>
            </a:r>
            <a:r>
              <a:rPr kumimoji="1" lang="ja-JP" altLang="en-US" sz="2000" u="sng" dirty="0">
                <a:solidFill>
                  <a:schemeClr val="tx1">
                    <a:lumMod val="65000"/>
                    <a:lumOff val="35000"/>
                  </a:schemeClr>
                </a:solidFill>
                <a:latin typeface="メイリオ" panose="020B0604030504040204" pitchFamily="50" charset="-128"/>
                <a:ea typeface="メイリオ" panose="020B0604030504040204" pitchFamily="50" charset="-128"/>
              </a:rPr>
              <a:t>国際社会学「</a:t>
            </a:r>
            <a:r>
              <a:rPr kumimoji="1" lang="ja-JP" altLang="en-US" sz="2000" b="1" u="sng" dirty="0">
                <a:solidFill>
                  <a:schemeClr val="tx1">
                    <a:lumMod val="65000"/>
                    <a:lumOff val="35000"/>
                  </a:schemeClr>
                </a:solidFill>
                <a:latin typeface="メイリオ" panose="020B0604030504040204" pitchFamily="50" charset="-128"/>
                <a:ea typeface="メイリオ" panose="020B0604030504040204" pitchFamily="50" charset="-128"/>
              </a:rPr>
              <a:t>多文化主義・多文化共生」</a:t>
            </a:r>
          </a:p>
        </p:txBody>
      </p:sp>
      <p:pic>
        <p:nvPicPr>
          <p:cNvPr id="8" name="図 7" descr="線画, 挿絵 が含まれている画像&#10;&#10;自動的に生成された説明">
            <a:extLst>
              <a:ext uri="{FF2B5EF4-FFF2-40B4-BE49-F238E27FC236}">
                <a16:creationId xmlns:a16="http://schemas.microsoft.com/office/drawing/2014/main" id="{F9651287-1E3A-4FC7-A4D8-AA9AC7238A26}"/>
              </a:ext>
            </a:extLst>
          </p:cNvPr>
          <p:cNvPicPr>
            <a:picLocks noChangeAspect="1"/>
          </p:cNvPicPr>
          <p:nvPr/>
        </p:nvPicPr>
        <p:blipFill rotWithShape="1">
          <a:blip r:embed="rId2"/>
          <a:srcRect l="7571" t="8897" r="7100" b="4063"/>
          <a:stretch/>
        </p:blipFill>
        <p:spPr>
          <a:xfrm>
            <a:off x="10054866" y="2269481"/>
            <a:ext cx="1418496" cy="1449334"/>
          </a:xfrm>
          <a:prstGeom prst="rect">
            <a:avLst/>
          </a:prstGeom>
          <a:ln>
            <a:noFill/>
          </a:ln>
        </p:spPr>
      </p:pic>
    </p:spTree>
    <p:extLst>
      <p:ext uri="{BB962C8B-B14F-4D97-AF65-F5344CB8AC3E}">
        <p14:creationId xmlns:p14="http://schemas.microsoft.com/office/powerpoint/2010/main" val="2453802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86D4068-D045-48B0-9A00-198F2FE4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図 8" descr="ダイアグラム, 設計図&#10;&#10;自動的に生成された説明">
            <a:extLst>
              <a:ext uri="{FF2B5EF4-FFF2-40B4-BE49-F238E27FC236}">
                <a16:creationId xmlns:a16="http://schemas.microsoft.com/office/drawing/2014/main" id="{A62183D9-5578-45E0-9237-37CDDB24AA19}"/>
              </a:ext>
            </a:extLst>
          </p:cNvPr>
          <p:cNvPicPr>
            <a:picLocks noChangeAspect="1"/>
          </p:cNvPicPr>
          <p:nvPr/>
        </p:nvPicPr>
        <p:blipFill rotWithShape="1">
          <a:blip r:embed="rId2">
            <a:duotone>
              <a:schemeClr val="bg2">
                <a:shade val="45000"/>
                <a:satMod val="135000"/>
              </a:schemeClr>
              <a:prstClr val="white"/>
            </a:duotone>
            <a:alphaModFix amt="25000"/>
          </a:blip>
          <a:srcRect t="10855" r="9092" b="14515"/>
          <a:stretch/>
        </p:blipFill>
        <p:spPr>
          <a:xfrm>
            <a:off x="3799723" y="369000"/>
            <a:ext cx="7454290" cy="6120000"/>
          </a:xfrm>
          <a:prstGeom prst="rect">
            <a:avLst/>
          </a:prstGeom>
        </p:spPr>
      </p:pic>
      <p:sp>
        <p:nvSpPr>
          <p:cNvPr id="16" name="Rectangle 15">
            <a:extLst>
              <a:ext uri="{FF2B5EF4-FFF2-40B4-BE49-F238E27FC236}">
                <a16:creationId xmlns:a16="http://schemas.microsoft.com/office/drawing/2014/main" id="{12664C4B-AAE2-4AA0-8918-134E8086F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a:extLst>
              <a:ext uri="{FF2B5EF4-FFF2-40B4-BE49-F238E27FC236}">
                <a16:creationId xmlns:a16="http://schemas.microsoft.com/office/drawing/2014/main" id="{46CB73EC-E61B-480B-A106-29A5A0AC6417}"/>
              </a:ext>
            </a:extLst>
          </p:cNvPr>
          <p:cNvSpPr>
            <a:spLocks noGrp="1"/>
          </p:cNvSpPr>
          <p:nvPr>
            <p:ph type="title"/>
          </p:nvPr>
        </p:nvSpPr>
        <p:spPr>
          <a:xfrm>
            <a:off x="252919" y="1123837"/>
            <a:ext cx="2947482" cy="4601183"/>
          </a:xfrm>
        </p:spPr>
        <p:txBody>
          <a:bodyPr>
            <a:normAutofit/>
          </a:bodyPr>
          <a:lstStyle/>
          <a:p>
            <a:r>
              <a:rPr lang="ja-JP" altLang="en-US" dirty="0"/>
              <a:t>指導方針</a:t>
            </a:r>
            <a:endParaRPr kumimoji="1" lang="ja-JP" altLang="en-US" dirty="0"/>
          </a:p>
        </p:txBody>
      </p:sp>
      <p:sp>
        <p:nvSpPr>
          <p:cNvPr id="3" name="コンテンツ プレースホルダー 2">
            <a:extLst>
              <a:ext uri="{FF2B5EF4-FFF2-40B4-BE49-F238E27FC236}">
                <a16:creationId xmlns:a16="http://schemas.microsoft.com/office/drawing/2014/main" id="{C20EE319-5740-475B-BF9F-49A63886D581}"/>
              </a:ext>
            </a:extLst>
          </p:cNvPr>
          <p:cNvSpPr>
            <a:spLocks noGrp="1"/>
          </p:cNvSpPr>
          <p:nvPr>
            <p:ph idx="1"/>
          </p:nvPr>
        </p:nvSpPr>
        <p:spPr>
          <a:xfrm>
            <a:off x="4048782" y="864108"/>
            <a:ext cx="7315200" cy="5120640"/>
          </a:xfrm>
        </p:spPr>
        <p:txBody>
          <a:bodyPr>
            <a:normAutofit/>
          </a:bodyPr>
          <a:lstStyle/>
          <a:p>
            <a:r>
              <a:rPr lang="ja-JP" altLang="en-US" dirty="0"/>
              <a:t>「</a:t>
            </a:r>
            <a:r>
              <a:rPr lang="ja-JP" altLang="en-US" b="1" dirty="0"/>
              <a:t>座学と実践</a:t>
            </a:r>
            <a:r>
              <a:rPr lang="ja-JP" altLang="en-US" dirty="0"/>
              <a:t>」</a:t>
            </a:r>
            <a:endParaRPr lang="en-US" altLang="ja-JP" dirty="0"/>
          </a:p>
          <a:p>
            <a:pPr marL="0" indent="0">
              <a:buNone/>
            </a:pPr>
            <a:r>
              <a:rPr kumimoji="1" lang="ja-JP" altLang="en-US" dirty="0"/>
              <a:t>　　文献購読とフィールドワークを通じて学ぶ</a:t>
            </a:r>
            <a:endParaRPr kumimoji="1" lang="en-US" altLang="ja-JP" dirty="0"/>
          </a:p>
          <a:p>
            <a:endParaRPr kumimoji="1" lang="en-US" altLang="ja-JP" dirty="0"/>
          </a:p>
          <a:p>
            <a:r>
              <a:rPr kumimoji="1" lang="ja-JP" altLang="en-US" dirty="0"/>
              <a:t>卒業論文インテンシブコース（卒業論文）</a:t>
            </a:r>
            <a:endParaRPr kumimoji="1" lang="en-US" altLang="ja-JP" dirty="0"/>
          </a:p>
          <a:p>
            <a:pPr marL="0" indent="0">
              <a:buNone/>
            </a:pPr>
            <a:r>
              <a:rPr kumimoji="1" lang="ja-JP" altLang="en-US" dirty="0"/>
              <a:t>　　社会変動論</a:t>
            </a:r>
            <a:r>
              <a:rPr kumimoji="1" lang="en-US" altLang="ja-JP" dirty="0">
                <a:latin typeface="+mn-ea"/>
              </a:rPr>
              <a:t>/</a:t>
            </a:r>
            <a:r>
              <a:rPr kumimoji="1" lang="ja-JP" altLang="en-US" dirty="0"/>
              <a:t>国際社会学に関連するテーマを自由に選択</a:t>
            </a:r>
            <a:endParaRPr kumimoji="1" lang="en-US" altLang="ja-JP" dirty="0"/>
          </a:p>
          <a:p>
            <a:endParaRPr kumimoji="1" lang="en-US" altLang="ja-JP" dirty="0"/>
          </a:p>
          <a:p>
            <a:r>
              <a:rPr lang="ja-JP" altLang="en-US" dirty="0"/>
              <a:t>フィールドワークインテンシブコース（エスノグラフィ）</a:t>
            </a:r>
            <a:endParaRPr lang="en-US" altLang="ja-JP" dirty="0"/>
          </a:p>
          <a:p>
            <a:pPr marL="0" indent="0">
              <a:buNone/>
            </a:pPr>
            <a:r>
              <a:rPr lang="ja-JP" altLang="en-US" dirty="0"/>
              <a:t>　　フィールドワークに重点を置いて活動</a:t>
            </a:r>
            <a:endParaRPr lang="en-US" altLang="ja-JP" dirty="0"/>
          </a:p>
          <a:p>
            <a:pPr marL="0" indent="0">
              <a:buNone/>
            </a:pPr>
            <a:endParaRPr lang="en-US" altLang="ja-JP" dirty="0"/>
          </a:p>
          <a:p>
            <a:r>
              <a:rPr lang="ja-JP" altLang="en-US" dirty="0"/>
              <a:t>三田論なし</a:t>
            </a:r>
            <a:endParaRPr lang="en-US" altLang="ja-JP" dirty="0"/>
          </a:p>
        </p:txBody>
      </p:sp>
      <p:sp>
        <p:nvSpPr>
          <p:cNvPr id="18" name="Rectangle 17">
            <a:extLst>
              <a:ext uri="{FF2B5EF4-FFF2-40B4-BE49-F238E27FC236}">
                <a16:creationId xmlns:a16="http://schemas.microsoft.com/office/drawing/2014/main" id="{616F9FD8-4CFE-4C77-8F29-5D801C57E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48211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9">
            <a:extLst>
              <a:ext uri="{FF2B5EF4-FFF2-40B4-BE49-F238E27FC236}">
                <a16:creationId xmlns:a16="http://schemas.microsoft.com/office/drawing/2014/main" id="{BBED7469-0D10-44CB-A4C2-C1124B3CA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31">
            <a:extLst>
              <a:ext uri="{FF2B5EF4-FFF2-40B4-BE49-F238E27FC236}">
                <a16:creationId xmlns:a16="http://schemas.microsoft.com/office/drawing/2014/main" id="{F4351E00-23D4-4170-AACC-F27A1EE3F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9" name="Rectangle 33">
            <a:extLst>
              <a:ext uri="{FF2B5EF4-FFF2-40B4-BE49-F238E27FC236}">
                <a16:creationId xmlns:a16="http://schemas.microsoft.com/office/drawing/2014/main" id="{3033C1FA-44DC-4135-AC8E-99278C317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5">
            <a:extLst>
              <a:ext uri="{FF2B5EF4-FFF2-40B4-BE49-F238E27FC236}">
                <a16:creationId xmlns:a16="http://schemas.microsoft.com/office/drawing/2014/main" id="{8481A727-51BA-47CD-BDF2-F800D0449B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a:extLst>
              <a:ext uri="{FF2B5EF4-FFF2-40B4-BE49-F238E27FC236}">
                <a16:creationId xmlns:a16="http://schemas.microsoft.com/office/drawing/2014/main" id="{1DDCE221-2D8B-4607-B67E-E755F75597AF}"/>
              </a:ext>
            </a:extLst>
          </p:cNvPr>
          <p:cNvSpPr>
            <a:spLocks noGrp="1"/>
          </p:cNvSpPr>
          <p:nvPr>
            <p:ph type="title"/>
          </p:nvPr>
        </p:nvSpPr>
        <p:spPr>
          <a:xfrm>
            <a:off x="289249" y="873926"/>
            <a:ext cx="4016116" cy="1255469"/>
          </a:xfrm>
        </p:spPr>
        <p:txBody>
          <a:bodyPr vert="horz" lIns="91440" tIns="45720" rIns="91440" bIns="45720" rtlCol="0" anchor="ctr">
            <a:normAutofit/>
          </a:bodyPr>
          <a:lstStyle/>
          <a:p>
            <a:r>
              <a:rPr kumimoji="1" lang="ja-JP" altLang="en-US" sz="3600" dirty="0"/>
              <a:t>活動内容</a:t>
            </a:r>
            <a:endParaRPr kumimoji="1" lang="en-US" altLang="ja-JP" sz="3600" dirty="0"/>
          </a:p>
        </p:txBody>
      </p:sp>
      <p:sp>
        <p:nvSpPr>
          <p:cNvPr id="4" name="テキスト プレースホルダー 3">
            <a:extLst>
              <a:ext uri="{FF2B5EF4-FFF2-40B4-BE49-F238E27FC236}">
                <a16:creationId xmlns:a16="http://schemas.microsoft.com/office/drawing/2014/main" id="{70EF3BA4-C465-46FB-895E-0A61065ABE97}"/>
              </a:ext>
            </a:extLst>
          </p:cNvPr>
          <p:cNvSpPr>
            <a:spLocks noGrp="1"/>
          </p:cNvSpPr>
          <p:nvPr>
            <p:ph type="body" sz="half" idx="2"/>
          </p:nvPr>
        </p:nvSpPr>
        <p:spPr>
          <a:xfrm>
            <a:off x="80133" y="1959414"/>
            <a:ext cx="4562096" cy="3921262"/>
          </a:xfrm>
        </p:spPr>
        <p:txBody>
          <a:bodyPr vert="horz" lIns="91440" tIns="45720" rIns="91440" bIns="45720" rtlCol="0" anchor="t">
            <a:noAutofit/>
          </a:bodyPr>
          <a:lstStyle/>
          <a:p>
            <a:pPr indent="-182880">
              <a:lnSpc>
                <a:spcPct val="90000"/>
              </a:lnSpc>
              <a:buFont typeface="Wingdings 2" pitchFamily="18" charset="2"/>
              <a:buChar char=""/>
            </a:pPr>
            <a:endParaRPr kumimoji="1" lang="en-US" altLang="ja-JP" sz="2000" dirty="0"/>
          </a:p>
          <a:p>
            <a:pPr indent="-182880">
              <a:lnSpc>
                <a:spcPct val="90000"/>
              </a:lnSpc>
              <a:buFont typeface="Wingdings 2" pitchFamily="18" charset="2"/>
              <a:buChar char=""/>
            </a:pPr>
            <a:r>
              <a:rPr kumimoji="1" lang="ja-JP" altLang="en-US" sz="2000" dirty="0"/>
              <a:t>①</a:t>
            </a:r>
            <a:r>
              <a:rPr lang="en-US" altLang="ja-JP" sz="2000" dirty="0"/>
              <a:t> </a:t>
            </a:r>
            <a:r>
              <a:rPr kumimoji="1" lang="ja-JP" altLang="en-US" sz="2000" b="1" dirty="0"/>
              <a:t>本ゼミ　</a:t>
            </a:r>
            <a:r>
              <a:rPr kumimoji="1" lang="ja-JP" altLang="en-US" sz="2000" dirty="0"/>
              <a:t>月曜日３・４限</a:t>
            </a:r>
            <a:endParaRPr kumimoji="1" lang="en-US" altLang="ja-JP" sz="2000" dirty="0"/>
          </a:p>
          <a:p>
            <a:pPr indent="-182880">
              <a:lnSpc>
                <a:spcPct val="90000"/>
              </a:lnSpc>
              <a:buFont typeface="Wingdings 2" pitchFamily="18" charset="2"/>
              <a:buChar char=""/>
            </a:pPr>
            <a:r>
              <a:rPr lang="ja-JP" altLang="en-US" sz="2000" dirty="0"/>
              <a:t>　　</a:t>
            </a:r>
            <a:r>
              <a:rPr kumimoji="1" lang="ja-JP" altLang="en-US" sz="2000" dirty="0"/>
              <a:t>文献購読（年８冊前後）</a:t>
            </a:r>
            <a:endParaRPr kumimoji="1" lang="en-US" altLang="ja-JP" sz="2000" dirty="0"/>
          </a:p>
          <a:p>
            <a:pPr indent="-182880">
              <a:lnSpc>
                <a:spcPct val="90000"/>
              </a:lnSpc>
              <a:buFont typeface="Wingdings 2" pitchFamily="18" charset="2"/>
              <a:buChar char=""/>
            </a:pPr>
            <a:r>
              <a:rPr lang="ja-JP" altLang="en-US" sz="2000" dirty="0"/>
              <a:t>　　個人研究報告・</a:t>
            </a:r>
            <a:r>
              <a:rPr lang="en-US" altLang="ja-JP" sz="2000" dirty="0"/>
              <a:t>FW</a:t>
            </a:r>
            <a:r>
              <a:rPr lang="ja-JP" altLang="en-US" sz="2000" dirty="0"/>
              <a:t>話し合い</a:t>
            </a:r>
            <a:endParaRPr kumimoji="1" lang="en-US" altLang="ja-JP" sz="2000" dirty="0"/>
          </a:p>
          <a:p>
            <a:pPr indent="-182880">
              <a:lnSpc>
                <a:spcPct val="90000"/>
              </a:lnSpc>
              <a:buFont typeface="Wingdings 2" pitchFamily="18" charset="2"/>
              <a:buChar char=""/>
            </a:pPr>
            <a:r>
              <a:rPr lang="ja-JP" altLang="en-US" sz="2000" dirty="0"/>
              <a:t>　　</a:t>
            </a:r>
            <a:r>
              <a:rPr kumimoji="1" lang="ja-JP" altLang="en-US" sz="2000" dirty="0"/>
              <a:t>ワークショップ</a:t>
            </a:r>
            <a:endParaRPr kumimoji="1" lang="en-US" altLang="ja-JP" sz="2000" dirty="0"/>
          </a:p>
          <a:p>
            <a:pPr indent="-182880">
              <a:lnSpc>
                <a:spcPct val="90000"/>
              </a:lnSpc>
              <a:buFont typeface="Wingdings 2" pitchFamily="18" charset="2"/>
              <a:buChar char=""/>
            </a:pPr>
            <a:endParaRPr kumimoji="1" lang="en-US" altLang="ja-JP" sz="2000" dirty="0"/>
          </a:p>
          <a:p>
            <a:pPr marL="0" indent="-182880">
              <a:lnSpc>
                <a:spcPct val="90000"/>
              </a:lnSpc>
              <a:buFont typeface="Wingdings 2" pitchFamily="18" charset="2"/>
              <a:buChar char=""/>
            </a:pPr>
            <a:r>
              <a:rPr lang="ja-JP" altLang="en-US" sz="2000" dirty="0"/>
              <a:t>② </a:t>
            </a:r>
            <a:r>
              <a:rPr lang="ja-JP" altLang="en-US" sz="2000" b="1" dirty="0"/>
              <a:t>フィールドワーク</a:t>
            </a:r>
            <a:r>
              <a:rPr lang="ja-JP" altLang="en-US" sz="2000" dirty="0"/>
              <a:t>　授業時間外</a:t>
            </a:r>
            <a:endParaRPr lang="en-US" altLang="ja-JP" sz="2000" dirty="0"/>
          </a:p>
          <a:p>
            <a:pPr marL="0" indent="-182880">
              <a:lnSpc>
                <a:spcPct val="90000"/>
              </a:lnSpc>
              <a:buFont typeface="Wingdings 2" pitchFamily="18" charset="2"/>
              <a:buChar char=""/>
            </a:pPr>
            <a:r>
              <a:rPr lang="ja-JP" altLang="en-US" sz="2000" dirty="0"/>
              <a:t>　　週１回（２～３時間程度）</a:t>
            </a:r>
            <a:endParaRPr lang="en-US" altLang="ja-JP" sz="2000" dirty="0"/>
          </a:p>
        </p:txBody>
      </p:sp>
      <p:sp>
        <p:nvSpPr>
          <p:cNvPr id="33" name="Rectangle 37">
            <a:extLst>
              <a:ext uri="{FF2B5EF4-FFF2-40B4-BE49-F238E27FC236}">
                <a16:creationId xmlns:a16="http://schemas.microsoft.com/office/drawing/2014/main" id="{4A94605C-0EB2-4FA5-B05F-7BC682EA27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08840" y="758952"/>
            <a:ext cx="2079069" cy="2344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9">
            <a:extLst>
              <a:ext uri="{FF2B5EF4-FFF2-40B4-BE49-F238E27FC236}">
                <a16:creationId xmlns:a16="http://schemas.microsoft.com/office/drawing/2014/main" id="{E1D58C79-C053-45C6-AB6A-6BE55965B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463" y="4080912"/>
            <a:ext cx="2157385" cy="2008992"/>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コンテンツ プレースホルダー 5">
            <a:extLst>
              <a:ext uri="{FF2B5EF4-FFF2-40B4-BE49-F238E27FC236}">
                <a16:creationId xmlns:a16="http://schemas.microsoft.com/office/drawing/2014/main" id="{C4DE7046-A151-4CE5-ADFB-0365C20514F9}"/>
              </a:ext>
            </a:extLst>
          </p:cNvPr>
          <p:cNvPicPr>
            <a:picLocks noGrp="1" noChangeAspect="1"/>
          </p:cNvPicPr>
          <p:nvPr>
            <p:ph idx="1"/>
          </p:nvPr>
        </p:nvPicPr>
        <p:blipFill rotWithShape="1">
          <a:blip r:embed="rId2">
            <a:alphaModFix amt="90000"/>
            <a:extLst>
              <a:ext uri="{BEBA8EAE-BF5A-486C-A8C5-ECC9F3942E4B}">
                <a14:imgProps xmlns:a14="http://schemas.microsoft.com/office/drawing/2010/main">
                  <a14:imgLayer r:embed="rId3">
                    <a14:imgEffect>
                      <a14:sharpenSoften amount="10000"/>
                    </a14:imgEffect>
                    <a14:imgEffect>
                      <a14:brightnessContrast bright="20000"/>
                    </a14:imgEffect>
                  </a14:imgLayer>
                </a14:imgProps>
              </a:ext>
            </a:extLst>
          </a:blip>
          <a:srcRect t="6437" r="5" b="5"/>
          <a:stretch/>
        </p:blipFill>
        <p:spPr>
          <a:xfrm>
            <a:off x="7460907" y="3264090"/>
            <a:ext cx="4027002" cy="2825813"/>
          </a:xfrm>
          <a:prstGeom prst="rect">
            <a:avLst/>
          </a:prstGeom>
        </p:spPr>
      </p:pic>
      <p:pic>
        <p:nvPicPr>
          <p:cNvPr id="5" name="図 4" descr="屋内, 人, テーブル, 座る が含まれている画像&#10;&#10;自動的に生成された説明">
            <a:extLst>
              <a:ext uri="{FF2B5EF4-FFF2-40B4-BE49-F238E27FC236}">
                <a16:creationId xmlns:a16="http://schemas.microsoft.com/office/drawing/2014/main" id="{E790285A-9A7E-4726-A330-F6BD8028C5CF}"/>
              </a:ext>
            </a:extLst>
          </p:cNvPr>
          <p:cNvPicPr>
            <a:picLocks noChangeAspect="1"/>
          </p:cNvPicPr>
          <p:nvPr/>
        </p:nvPicPr>
        <p:blipFill rotWithShape="1">
          <a:blip r:embed="rId4">
            <a:alphaModFix amt="90000"/>
            <a:extLst>
              <a:ext uri="{BEBA8EAE-BF5A-486C-A8C5-ECC9F3942E4B}">
                <a14:imgProps xmlns:a14="http://schemas.microsoft.com/office/drawing/2010/main">
                  <a14:imgLayer r:embed="rId5">
                    <a14:imgEffect>
                      <a14:sharpenSoften amount="10000"/>
                    </a14:imgEffect>
                    <a14:imgEffect>
                      <a14:brightnessContrast bright="15000"/>
                    </a14:imgEffect>
                  </a14:imgLayer>
                </a14:imgProps>
              </a:ext>
            </a:extLst>
          </a:blip>
          <a:srcRect l="2405"/>
          <a:stretch/>
        </p:blipFill>
        <p:spPr>
          <a:xfrm>
            <a:off x="5137461" y="758952"/>
            <a:ext cx="4113439" cy="3161093"/>
          </a:xfrm>
          <a:custGeom>
            <a:avLst/>
            <a:gdLst/>
            <a:ahLst/>
            <a:cxnLst/>
            <a:rect l="l" t="t" r="r" b="b"/>
            <a:pathLst>
              <a:path w="4113439" h="3161093">
                <a:moveTo>
                  <a:pt x="0" y="0"/>
                </a:moveTo>
                <a:lnTo>
                  <a:pt x="4113439" y="0"/>
                </a:lnTo>
                <a:lnTo>
                  <a:pt x="4113439" y="2344272"/>
                </a:lnTo>
                <a:lnTo>
                  <a:pt x="2157387" y="2344272"/>
                </a:lnTo>
                <a:lnTo>
                  <a:pt x="2157387" y="3161093"/>
                </a:lnTo>
                <a:lnTo>
                  <a:pt x="0" y="3161093"/>
                </a:lnTo>
                <a:close/>
              </a:path>
            </a:pathLst>
          </a:custGeom>
        </p:spPr>
      </p:pic>
      <p:sp>
        <p:nvSpPr>
          <p:cNvPr id="42" name="Rectangle 41">
            <a:extLst>
              <a:ext uri="{FF2B5EF4-FFF2-40B4-BE49-F238E27FC236}">
                <a16:creationId xmlns:a16="http://schemas.microsoft.com/office/drawing/2014/main" id="{AF6B7092-FA11-45BD-B50D-DF7999301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55646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a:extLst>
              <a:ext uri="{FF2B5EF4-FFF2-40B4-BE49-F238E27FC236}">
                <a16:creationId xmlns:a16="http://schemas.microsoft.com/office/drawing/2014/main" id="{E9A88B72-0D6C-4B7C-A1E1-6ECA7E33248A}"/>
              </a:ext>
            </a:extLst>
          </p:cNvPr>
          <p:cNvSpPr>
            <a:spLocks noGrp="1"/>
          </p:cNvSpPr>
          <p:nvPr>
            <p:ph type="title"/>
          </p:nvPr>
        </p:nvSpPr>
        <p:spPr>
          <a:xfrm>
            <a:off x="280490" y="1683144"/>
            <a:ext cx="3201864" cy="3491712"/>
          </a:xfrm>
        </p:spPr>
        <p:txBody>
          <a:bodyPr>
            <a:normAutofit/>
          </a:bodyPr>
          <a:lstStyle/>
          <a:p>
            <a:pPr>
              <a:lnSpc>
                <a:spcPct val="150000"/>
              </a:lnSpc>
            </a:pPr>
            <a:r>
              <a:rPr kumimoji="1" lang="ja-JP" altLang="en-US" dirty="0"/>
              <a:t>フィールド　　</a:t>
            </a:r>
            <a:br>
              <a:rPr kumimoji="1" lang="en-US" altLang="ja-JP" dirty="0"/>
            </a:br>
            <a:r>
              <a:rPr kumimoji="1" lang="ja-JP" altLang="en-US" dirty="0"/>
              <a:t>　　　ワーク</a:t>
            </a:r>
          </a:p>
        </p:txBody>
      </p:sp>
      <p:sp>
        <p:nvSpPr>
          <p:cNvPr id="3" name="コンテンツ プレースホルダー 2">
            <a:extLst>
              <a:ext uri="{FF2B5EF4-FFF2-40B4-BE49-F238E27FC236}">
                <a16:creationId xmlns:a16="http://schemas.microsoft.com/office/drawing/2014/main" id="{F32FD620-D189-4DFB-AB62-93321B48242E}"/>
              </a:ext>
            </a:extLst>
          </p:cNvPr>
          <p:cNvSpPr>
            <a:spLocks noGrp="1"/>
          </p:cNvSpPr>
          <p:nvPr>
            <p:ph idx="1"/>
          </p:nvPr>
        </p:nvSpPr>
        <p:spPr>
          <a:xfrm>
            <a:off x="4343454" y="1210979"/>
            <a:ext cx="6982028" cy="4590146"/>
          </a:xfrm>
        </p:spPr>
        <p:txBody>
          <a:bodyPr>
            <a:normAutofit fontScale="92500" lnSpcReduction="10000"/>
          </a:bodyPr>
          <a:lstStyle/>
          <a:p>
            <a:pPr marL="0" indent="0">
              <a:buNone/>
            </a:pPr>
            <a:r>
              <a:rPr kumimoji="1" lang="ja-JP" altLang="en-US" sz="2200" dirty="0">
                <a:solidFill>
                  <a:schemeClr val="tx1">
                    <a:lumMod val="65000"/>
                    <a:lumOff val="35000"/>
                  </a:schemeClr>
                </a:solidFill>
              </a:rPr>
              <a:t>　　    担当のフィールドワーク先に参加（必修）</a:t>
            </a:r>
            <a:endParaRPr kumimoji="1" lang="en-US" altLang="ja-JP" sz="2200" dirty="0">
              <a:solidFill>
                <a:schemeClr val="tx1">
                  <a:lumMod val="65000"/>
                  <a:lumOff val="35000"/>
                </a:schemeClr>
              </a:solidFill>
            </a:endParaRPr>
          </a:p>
          <a:p>
            <a:pPr marL="0" indent="0">
              <a:lnSpc>
                <a:spcPct val="160000"/>
              </a:lnSpc>
              <a:buNone/>
            </a:pPr>
            <a:endParaRPr kumimoji="1" lang="en-US" altLang="ja-JP" sz="2200" dirty="0"/>
          </a:p>
          <a:p>
            <a:r>
              <a:rPr kumimoji="1" lang="ja-JP" altLang="en-US" sz="2200" b="1" dirty="0"/>
              <a:t>川崎市ふれあい館　</a:t>
            </a:r>
            <a:r>
              <a:rPr kumimoji="1" lang="ja-JP" altLang="en-US" sz="2200" dirty="0"/>
              <a:t>火・木曜日 </a:t>
            </a:r>
            <a:r>
              <a:rPr kumimoji="1" lang="en-US" altLang="ja-JP" sz="2200" dirty="0">
                <a:latin typeface="+mn-ea"/>
              </a:rPr>
              <a:t>18</a:t>
            </a:r>
            <a:r>
              <a:rPr kumimoji="1" lang="ja-JP" altLang="en-US" sz="2200" dirty="0">
                <a:latin typeface="+mn-ea"/>
              </a:rPr>
              <a:t>：</a:t>
            </a:r>
            <a:r>
              <a:rPr kumimoji="1" lang="en-US" altLang="ja-JP" sz="2200" dirty="0">
                <a:latin typeface="+mn-ea"/>
              </a:rPr>
              <a:t>30</a:t>
            </a:r>
            <a:r>
              <a:rPr kumimoji="1" lang="ja-JP" altLang="en-US" sz="2200" dirty="0">
                <a:latin typeface="+mn-ea"/>
              </a:rPr>
              <a:t>～</a:t>
            </a:r>
            <a:r>
              <a:rPr kumimoji="1" lang="en-US" altLang="ja-JP" sz="2200" dirty="0">
                <a:latin typeface="+mn-ea"/>
              </a:rPr>
              <a:t>21</a:t>
            </a:r>
            <a:r>
              <a:rPr kumimoji="1" lang="ja-JP" altLang="en-US" sz="2200" dirty="0">
                <a:latin typeface="+mn-ea"/>
              </a:rPr>
              <a:t>：</a:t>
            </a:r>
            <a:r>
              <a:rPr kumimoji="1" lang="en-US" altLang="ja-JP" sz="2200" dirty="0">
                <a:latin typeface="+mn-ea"/>
              </a:rPr>
              <a:t>00</a:t>
            </a:r>
            <a:endParaRPr kumimoji="1" lang="en-US" altLang="ja-JP" sz="2200" b="1" dirty="0"/>
          </a:p>
          <a:p>
            <a:r>
              <a:rPr kumimoji="1" lang="ja-JP" altLang="en-US" sz="2200" b="1" dirty="0"/>
              <a:t>京町いこいの家　</a:t>
            </a:r>
            <a:r>
              <a:rPr kumimoji="1" lang="ja-JP" altLang="en-US" sz="2200" dirty="0"/>
              <a:t>火・木曜日 </a:t>
            </a:r>
            <a:r>
              <a:rPr kumimoji="1" lang="en-US" altLang="ja-JP" sz="2200" dirty="0">
                <a:latin typeface="+mn-ea"/>
              </a:rPr>
              <a:t>18</a:t>
            </a:r>
            <a:r>
              <a:rPr kumimoji="1" lang="ja-JP" altLang="en-US" sz="2200" dirty="0">
                <a:latin typeface="+mn-ea"/>
              </a:rPr>
              <a:t>：</a:t>
            </a:r>
            <a:r>
              <a:rPr lang="en-US" altLang="ja-JP" sz="2200" dirty="0">
                <a:latin typeface="+mn-ea"/>
              </a:rPr>
              <a:t>0</a:t>
            </a:r>
            <a:r>
              <a:rPr kumimoji="1" lang="en-US" altLang="ja-JP" sz="2200" dirty="0">
                <a:latin typeface="+mn-ea"/>
              </a:rPr>
              <a:t>0</a:t>
            </a:r>
            <a:r>
              <a:rPr kumimoji="1" lang="ja-JP" altLang="en-US" sz="2200" dirty="0">
                <a:latin typeface="+mn-ea"/>
              </a:rPr>
              <a:t>～</a:t>
            </a:r>
            <a:r>
              <a:rPr kumimoji="1" lang="en-US" altLang="ja-JP" sz="2200" dirty="0">
                <a:latin typeface="+mn-ea"/>
              </a:rPr>
              <a:t>20</a:t>
            </a:r>
            <a:r>
              <a:rPr kumimoji="1" lang="ja-JP" altLang="en-US" sz="2200" dirty="0">
                <a:latin typeface="+mn-ea"/>
              </a:rPr>
              <a:t>：</a:t>
            </a:r>
            <a:r>
              <a:rPr kumimoji="1" lang="en-US" altLang="ja-JP" sz="2200" dirty="0">
                <a:latin typeface="+mn-ea"/>
              </a:rPr>
              <a:t>00</a:t>
            </a:r>
          </a:p>
          <a:p>
            <a:pPr marL="0" indent="0">
              <a:buNone/>
            </a:pPr>
            <a:r>
              <a:rPr kumimoji="1" lang="ja-JP" altLang="en-US" sz="2200" dirty="0"/>
              <a:t>　　経済的に困難を抱えた小中学生の学習支援</a:t>
            </a:r>
          </a:p>
          <a:p>
            <a:pPr marL="0" indent="0">
              <a:buNone/>
            </a:pPr>
            <a:endParaRPr kumimoji="1" lang="en-US" altLang="ja-JP" sz="2200" dirty="0"/>
          </a:p>
          <a:p>
            <a:r>
              <a:rPr kumimoji="1" lang="ja-JP" altLang="en-US" sz="2200" b="1" dirty="0"/>
              <a:t>県立川崎高校　学習支援教室　</a:t>
            </a:r>
            <a:r>
              <a:rPr kumimoji="1" lang="ja-JP" altLang="en-US" sz="2200" dirty="0">
                <a:latin typeface="+mn-ea"/>
              </a:rPr>
              <a:t>土曜日 </a:t>
            </a:r>
            <a:r>
              <a:rPr kumimoji="1" lang="en-US" altLang="ja-JP" sz="2200" dirty="0">
                <a:latin typeface="+mn-ea"/>
              </a:rPr>
              <a:t>10</a:t>
            </a:r>
            <a:r>
              <a:rPr kumimoji="1" lang="ja-JP" altLang="en-US" sz="2200" dirty="0">
                <a:latin typeface="+mn-ea"/>
              </a:rPr>
              <a:t>：</a:t>
            </a:r>
            <a:r>
              <a:rPr kumimoji="1" lang="en-US" altLang="ja-JP" sz="2200" dirty="0">
                <a:latin typeface="+mn-ea"/>
              </a:rPr>
              <a:t>00</a:t>
            </a:r>
            <a:r>
              <a:rPr kumimoji="1" lang="ja-JP" altLang="en-US" sz="2200" dirty="0">
                <a:latin typeface="+mn-ea"/>
              </a:rPr>
              <a:t>～</a:t>
            </a:r>
            <a:r>
              <a:rPr kumimoji="1" lang="en-US" altLang="ja-JP" sz="2200" dirty="0">
                <a:latin typeface="+mn-ea"/>
              </a:rPr>
              <a:t>16</a:t>
            </a:r>
            <a:r>
              <a:rPr kumimoji="1" lang="ja-JP" altLang="en-US" sz="2200" dirty="0">
                <a:latin typeface="+mn-ea"/>
              </a:rPr>
              <a:t>：</a:t>
            </a:r>
            <a:r>
              <a:rPr kumimoji="1" lang="en-US" altLang="ja-JP" sz="2200" dirty="0">
                <a:latin typeface="+mn-ea"/>
              </a:rPr>
              <a:t>00</a:t>
            </a:r>
            <a:endParaRPr kumimoji="1" lang="ja-JP" altLang="en-US" sz="2200" dirty="0">
              <a:latin typeface="+mn-ea"/>
            </a:endParaRPr>
          </a:p>
          <a:p>
            <a:pPr marL="0" indent="0">
              <a:buNone/>
            </a:pPr>
            <a:r>
              <a:rPr kumimoji="1" lang="ja-JP" altLang="en-US" sz="2200" dirty="0"/>
              <a:t>　　外国につながる高校生の日本語学習支援</a:t>
            </a:r>
            <a:endParaRPr kumimoji="1" lang="en-US" altLang="ja-JP" sz="2200" dirty="0"/>
          </a:p>
          <a:p>
            <a:pPr marL="0" indent="0">
              <a:buNone/>
            </a:pPr>
            <a:endParaRPr lang="en-US" altLang="ja-JP" sz="2200" dirty="0"/>
          </a:p>
          <a:p>
            <a:r>
              <a:rPr kumimoji="1" lang="ja-JP" altLang="en-US" sz="2200" b="1" dirty="0"/>
              <a:t>鶴見国際交流ラウンジ　</a:t>
            </a:r>
            <a:r>
              <a:rPr kumimoji="1" lang="ja-JP" altLang="en-US" sz="2200" dirty="0">
                <a:latin typeface="+mn-ea"/>
              </a:rPr>
              <a:t>土曜日 </a:t>
            </a:r>
            <a:r>
              <a:rPr kumimoji="1" lang="en-US" altLang="ja-JP" sz="2200" dirty="0">
                <a:latin typeface="+mn-ea"/>
              </a:rPr>
              <a:t>17</a:t>
            </a:r>
            <a:r>
              <a:rPr kumimoji="1" lang="ja-JP" altLang="en-US" sz="2200" dirty="0">
                <a:latin typeface="+mn-ea"/>
              </a:rPr>
              <a:t>：</a:t>
            </a:r>
            <a:r>
              <a:rPr kumimoji="1" lang="en-US" altLang="ja-JP" sz="2200" dirty="0">
                <a:latin typeface="+mn-ea"/>
              </a:rPr>
              <a:t>00</a:t>
            </a:r>
            <a:r>
              <a:rPr kumimoji="1" lang="ja-JP" altLang="en-US" sz="2200" dirty="0">
                <a:latin typeface="+mn-ea"/>
              </a:rPr>
              <a:t>～</a:t>
            </a:r>
            <a:r>
              <a:rPr kumimoji="1" lang="en-US" altLang="ja-JP" sz="2200" dirty="0">
                <a:latin typeface="+mn-ea"/>
              </a:rPr>
              <a:t>20</a:t>
            </a:r>
            <a:r>
              <a:rPr kumimoji="1" lang="ja-JP" altLang="en-US" sz="2200" dirty="0">
                <a:latin typeface="+mn-ea"/>
              </a:rPr>
              <a:t>：</a:t>
            </a:r>
            <a:r>
              <a:rPr kumimoji="1" lang="en-US" altLang="ja-JP" sz="2200" dirty="0">
                <a:latin typeface="+mn-ea"/>
              </a:rPr>
              <a:t>00</a:t>
            </a:r>
            <a:endParaRPr kumimoji="1" lang="ja-JP" altLang="en-US" sz="2200" dirty="0">
              <a:latin typeface="+mn-ea"/>
            </a:endParaRPr>
          </a:p>
          <a:p>
            <a:pPr marL="0" indent="0">
              <a:buNone/>
            </a:pPr>
            <a:r>
              <a:rPr kumimoji="1" lang="ja-JP" altLang="en-US" sz="2200" dirty="0"/>
              <a:t>　　外国につながる若者の学習支援・居場所づくり</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図 5" descr="設計図 が含まれている画像&#10;&#10;自動的に生成された説明">
            <a:extLst>
              <a:ext uri="{FF2B5EF4-FFF2-40B4-BE49-F238E27FC236}">
                <a16:creationId xmlns:a16="http://schemas.microsoft.com/office/drawing/2014/main" id="{A2C92762-DAC5-42E8-A109-9544AEA8388B}"/>
              </a:ext>
            </a:extLst>
          </p:cNvPr>
          <p:cNvPicPr>
            <a:picLocks noChangeAspect="1"/>
          </p:cNvPicPr>
          <p:nvPr/>
        </p:nvPicPr>
        <p:blipFill rotWithShape="1">
          <a:blip r:embed="rId2"/>
          <a:srcRect l="16268" t="-5605" r="21336" b="15407"/>
          <a:stretch/>
        </p:blipFill>
        <p:spPr>
          <a:xfrm>
            <a:off x="10023855" y="314211"/>
            <a:ext cx="1364646" cy="1793534"/>
          </a:xfrm>
          <a:prstGeom prst="rect">
            <a:avLst/>
          </a:prstGeom>
        </p:spPr>
      </p:pic>
    </p:spTree>
    <p:extLst>
      <p:ext uri="{BB962C8B-B14F-4D97-AF65-F5344CB8AC3E}">
        <p14:creationId xmlns:p14="http://schemas.microsoft.com/office/powerpoint/2010/main" val="358258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タイトル 1">
            <a:extLst>
              <a:ext uri="{FF2B5EF4-FFF2-40B4-BE49-F238E27FC236}">
                <a16:creationId xmlns:a16="http://schemas.microsoft.com/office/drawing/2014/main" id="{FA5B2E15-1205-4FA0-A8EC-9189BE4D359C}"/>
              </a:ext>
            </a:extLst>
          </p:cNvPr>
          <p:cNvSpPr>
            <a:spLocks noGrp="1"/>
          </p:cNvSpPr>
          <p:nvPr>
            <p:ph type="title"/>
          </p:nvPr>
        </p:nvSpPr>
        <p:spPr>
          <a:xfrm>
            <a:off x="1600754" y="1087374"/>
            <a:ext cx="8983489" cy="1000978"/>
          </a:xfrm>
        </p:spPr>
        <p:txBody>
          <a:bodyPr>
            <a:normAutofit/>
          </a:bodyPr>
          <a:lstStyle/>
          <a:p>
            <a:r>
              <a:rPr lang="ja-JP" altLang="en-US" dirty="0"/>
              <a:t>入ゼミ課題（昨年度）</a:t>
            </a:r>
            <a:endParaRPr kumimoji="1" lang="ja-JP" altLang="en-US" dirty="0"/>
          </a:p>
        </p:txBody>
      </p:sp>
      <p:sp>
        <p:nvSpPr>
          <p:cNvPr id="25"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コンテンツ プレースホルダー 2">
            <a:extLst>
              <a:ext uri="{FF2B5EF4-FFF2-40B4-BE49-F238E27FC236}">
                <a16:creationId xmlns:a16="http://schemas.microsoft.com/office/drawing/2014/main" id="{F9889A9C-3D75-4169-BD66-75595FB216AB}"/>
              </a:ext>
            </a:extLst>
          </p:cNvPr>
          <p:cNvSpPr>
            <a:spLocks noGrp="1"/>
          </p:cNvSpPr>
          <p:nvPr>
            <p:ph idx="1"/>
          </p:nvPr>
        </p:nvSpPr>
        <p:spPr>
          <a:xfrm>
            <a:off x="1600753" y="2535446"/>
            <a:ext cx="10336453" cy="3554457"/>
          </a:xfrm>
        </p:spPr>
        <p:txBody>
          <a:bodyPr>
            <a:normAutofit lnSpcReduction="10000"/>
          </a:bodyPr>
          <a:lstStyle/>
          <a:p>
            <a:pPr marL="0" indent="0">
              <a:buNone/>
            </a:pPr>
            <a:endParaRPr lang="en-US" altLang="ja-JP" dirty="0">
              <a:solidFill>
                <a:schemeClr val="tx1"/>
              </a:solidFill>
            </a:endParaRPr>
          </a:p>
          <a:p>
            <a:pPr marL="0" indent="0">
              <a:buNone/>
            </a:pPr>
            <a:r>
              <a:rPr lang="ja-JP" altLang="en-US" dirty="0"/>
              <a:t>以下の２つの課題のどちらかひとつを選択（</a:t>
            </a:r>
            <a:r>
              <a:rPr lang="en-US" altLang="ja-JP" dirty="0">
                <a:latin typeface="+mn-ea"/>
              </a:rPr>
              <a:t>5000</a:t>
            </a:r>
            <a:r>
              <a:rPr lang="ja-JP" altLang="en-US" dirty="0"/>
              <a:t>字程度）</a:t>
            </a:r>
            <a:endParaRPr lang="en-US" altLang="ja-JP" dirty="0"/>
          </a:p>
          <a:p>
            <a:endParaRPr lang="en-US" altLang="ja-JP" dirty="0"/>
          </a:p>
          <a:p>
            <a:r>
              <a:rPr lang="ja-JP" altLang="en-US" dirty="0"/>
              <a:t>あなたが塩原ゼミに入って２年間で書き上げたい、卒業論文の構想をまとめなさい</a:t>
            </a:r>
            <a:endParaRPr lang="en-US" altLang="ja-JP" dirty="0"/>
          </a:p>
          <a:p>
            <a:pPr marL="0" indent="0">
              <a:buNone/>
            </a:pPr>
            <a:endParaRPr kumimoji="1" lang="en-US" altLang="ja-JP" dirty="0"/>
          </a:p>
          <a:p>
            <a:r>
              <a:rPr lang="ja-JP" altLang="en-US" dirty="0"/>
              <a:t>指定文献のいずれか１冊以上を読み、それを参考に「異なる社会階層的経験をしてきた</a:t>
            </a:r>
            <a:endParaRPr lang="en-US" altLang="ja-JP" dirty="0"/>
          </a:p>
          <a:p>
            <a:pPr marL="0" indent="0">
              <a:buNone/>
            </a:pPr>
            <a:r>
              <a:rPr lang="ja-JP" altLang="en-US" dirty="0"/>
              <a:t>人々の対話」「外国につながる若者たちとの共生」「学校・地域社会における居場所づ</a:t>
            </a:r>
            <a:endParaRPr lang="en-US" altLang="ja-JP" dirty="0"/>
          </a:p>
          <a:p>
            <a:pPr marL="0" indent="0">
              <a:buNone/>
            </a:pPr>
            <a:r>
              <a:rPr lang="ja-JP" altLang="en-US" dirty="0"/>
              <a:t>くり」 という３つのテーマのいずれか（複数にまたがってもよい）に関連する、あなた</a:t>
            </a:r>
            <a:endParaRPr lang="en-US" altLang="ja-JP" dirty="0"/>
          </a:p>
          <a:p>
            <a:pPr marL="0" indent="0">
              <a:buNone/>
            </a:pPr>
            <a:r>
              <a:rPr lang="ja-JP" altLang="en-US" dirty="0"/>
              <a:t>がこのゼミで他のゼミ生と協力して実際に取り組みたいことの詳細を書きなさい。 </a:t>
            </a:r>
            <a:endParaRPr lang="en-US" altLang="ja-JP" dirty="0"/>
          </a:p>
          <a:p>
            <a:endParaRPr kumimoji="1" lang="ja-JP" altLang="en-US" dirty="0">
              <a:solidFill>
                <a:schemeClr val="tx1"/>
              </a:solidFill>
            </a:endParaRPr>
          </a:p>
        </p:txBody>
      </p:sp>
    </p:spTree>
    <p:extLst>
      <p:ext uri="{BB962C8B-B14F-4D97-AF65-F5344CB8AC3E}">
        <p14:creationId xmlns:p14="http://schemas.microsoft.com/office/powerpoint/2010/main" val="1170105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F8D164-8253-432F-AC5D-43427E7A44B5}"/>
              </a:ext>
            </a:extLst>
          </p:cNvPr>
          <p:cNvSpPr>
            <a:spLocks noGrp="1"/>
          </p:cNvSpPr>
          <p:nvPr>
            <p:ph type="ctrTitle"/>
          </p:nvPr>
        </p:nvSpPr>
        <p:spPr>
          <a:xfrm>
            <a:off x="914891" y="985096"/>
            <a:ext cx="7315200" cy="3255264"/>
          </a:xfrm>
        </p:spPr>
        <p:txBody>
          <a:bodyPr>
            <a:normAutofit/>
          </a:bodyPr>
          <a:lstStyle/>
          <a:p>
            <a:pPr algn="ctr">
              <a:lnSpc>
                <a:spcPct val="150000"/>
              </a:lnSpc>
            </a:pPr>
            <a:r>
              <a:rPr kumimoji="1" lang="ja-JP" altLang="en-US" dirty="0"/>
              <a:t>ご清聴ありがとう</a:t>
            </a:r>
            <a:br>
              <a:rPr kumimoji="1" lang="en-US" altLang="ja-JP" dirty="0"/>
            </a:br>
            <a:r>
              <a:rPr kumimoji="1" lang="ja-JP" altLang="en-US" dirty="0"/>
              <a:t>ございました！</a:t>
            </a:r>
          </a:p>
        </p:txBody>
      </p:sp>
      <p:sp>
        <p:nvSpPr>
          <p:cNvPr id="3" name="字幕 2">
            <a:extLst>
              <a:ext uri="{FF2B5EF4-FFF2-40B4-BE49-F238E27FC236}">
                <a16:creationId xmlns:a16="http://schemas.microsoft.com/office/drawing/2014/main" id="{B4E0DB58-BC10-4212-9998-7D876174212A}"/>
              </a:ext>
            </a:extLst>
          </p:cNvPr>
          <p:cNvSpPr>
            <a:spLocks noGrp="1"/>
          </p:cNvSpPr>
          <p:nvPr>
            <p:ph type="subTitle" idx="1"/>
          </p:nvPr>
        </p:nvSpPr>
        <p:spPr>
          <a:xfrm>
            <a:off x="914891" y="4681466"/>
            <a:ext cx="7315200" cy="914400"/>
          </a:xfrm>
        </p:spPr>
        <p:txBody>
          <a:bodyPr/>
          <a:lstStyle/>
          <a:p>
            <a:pPr algn="ctr"/>
            <a:r>
              <a:rPr kumimoji="1" lang="en-US" altLang="ja-JP" dirty="0">
                <a:latin typeface="+mn-ea"/>
              </a:rPr>
              <a:t>14</a:t>
            </a:r>
            <a:r>
              <a:rPr kumimoji="1" lang="ja-JP" altLang="en-US" dirty="0">
                <a:latin typeface="+mn-ea"/>
              </a:rPr>
              <a:t>：</a:t>
            </a:r>
            <a:r>
              <a:rPr kumimoji="1" lang="en-US" altLang="ja-JP" dirty="0">
                <a:latin typeface="+mn-ea"/>
              </a:rPr>
              <a:t>20</a:t>
            </a:r>
            <a:r>
              <a:rPr kumimoji="1" lang="ja-JP" altLang="en-US" dirty="0">
                <a:latin typeface="+mn-ea"/>
              </a:rPr>
              <a:t>～</a:t>
            </a:r>
            <a:r>
              <a:rPr kumimoji="1" lang="ja-JP" altLang="en-US" dirty="0"/>
              <a:t>　個別説明会でお待ちしております！</a:t>
            </a:r>
          </a:p>
        </p:txBody>
      </p:sp>
      <p:pic>
        <p:nvPicPr>
          <p:cNvPr id="5" name="図 4" descr="QR コード&#10;&#10;自動的に生成された説明">
            <a:extLst>
              <a:ext uri="{FF2B5EF4-FFF2-40B4-BE49-F238E27FC236}">
                <a16:creationId xmlns:a16="http://schemas.microsoft.com/office/drawing/2014/main" id="{CAEA3572-7EF8-4204-9CCF-DD4E0F42F30B}"/>
              </a:ext>
            </a:extLst>
          </p:cNvPr>
          <p:cNvPicPr>
            <a:picLocks noChangeAspect="1"/>
          </p:cNvPicPr>
          <p:nvPr/>
        </p:nvPicPr>
        <p:blipFill>
          <a:blip r:embed="rId2"/>
          <a:stretch>
            <a:fillRect/>
          </a:stretch>
        </p:blipFill>
        <p:spPr>
          <a:xfrm>
            <a:off x="9575138" y="1914010"/>
            <a:ext cx="2326350" cy="2326350"/>
          </a:xfrm>
          <a:prstGeom prst="rect">
            <a:avLst/>
          </a:prstGeom>
        </p:spPr>
      </p:pic>
      <p:sp>
        <p:nvSpPr>
          <p:cNvPr id="6" name="テキスト ボックス 5">
            <a:extLst>
              <a:ext uri="{FF2B5EF4-FFF2-40B4-BE49-F238E27FC236}">
                <a16:creationId xmlns:a16="http://schemas.microsoft.com/office/drawing/2014/main" id="{FA574326-F69C-4C5B-99B5-ECCFDC4EA1BA}"/>
              </a:ext>
            </a:extLst>
          </p:cNvPr>
          <p:cNvSpPr txBox="1"/>
          <p:nvPr/>
        </p:nvSpPr>
        <p:spPr>
          <a:xfrm>
            <a:off x="9503701" y="4681466"/>
            <a:ext cx="2469224" cy="400110"/>
          </a:xfrm>
          <a:prstGeom prst="rect">
            <a:avLst/>
          </a:prstGeom>
          <a:noFill/>
        </p:spPr>
        <p:txBody>
          <a:bodyPr wrap="square" rtlCol="0">
            <a:spAutoFit/>
          </a:bodyPr>
          <a:lstStyle/>
          <a:p>
            <a:pPr algn="ctr"/>
            <a:r>
              <a:rPr kumimoji="1" lang="ja-JP" altLang="en-US" sz="2000" dirty="0"/>
              <a:t>🔍 塩原良和研究会</a:t>
            </a:r>
          </a:p>
        </p:txBody>
      </p:sp>
    </p:spTree>
    <p:extLst>
      <p:ext uri="{BB962C8B-B14F-4D97-AF65-F5344CB8AC3E}">
        <p14:creationId xmlns:p14="http://schemas.microsoft.com/office/powerpoint/2010/main" val="1118929464"/>
      </p:ext>
    </p:extLst>
  </p:cSld>
  <p:clrMapOvr>
    <a:masterClrMapping/>
  </p:clrMapOvr>
</p:sld>
</file>

<file path=ppt/theme/theme1.xml><?xml version="1.0" encoding="utf-8"?>
<a:theme xmlns:a="http://schemas.openxmlformats.org/drawingml/2006/main" name="フレーム">
  <a:themeElements>
    <a:clrScheme name="黄色がかったオレンジ">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ユーザー定義 1">
      <a:majorFont>
        <a:latin typeface="Corbel"/>
        <a:ea typeface="メイリオ"/>
        <a:cs typeface=""/>
      </a:majorFont>
      <a:minorFont>
        <a:latin typeface="Corbel"/>
        <a:ea typeface="メイリオ"/>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894</TotalTime>
  <Words>474</Words>
  <Application>Microsoft Office PowerPoint</Application>
  <PresentationFormat>ワイド画面</PresentationFormat>
  <Paragraphs>68</Paragraphs>
  <Slides>8</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8</vt:i4>
      </vt:variant>
    </vt:vector>
  </HeadingPairs>
  <TitlesOfParts>
    <vt:vector size="13" baseType="lpstr">
      <vt:lpstr>メイリオ</vt:lpstr>
      <vt:lpstr>游ゴシック</vt:lpstr>
      <vt:lpstr>Corbel</vt:lpstr>
      <vt:lpstr>Wingdings 2</vt:lpstr>
      <vt:lpstr>フレーム</vt:lpstr>
      <vt:lpstr>塩原良和研究会</vt:lpstr>
      <vt:lpstr>塩原ゼミとは？</vt:lpstr>
      <vt:lpstr>具体的な 　研究内容</vt:lpstr>
      <vt:lpstr>指導方針</vt:lpstr>
      <vt:lpstr>活動内容</vt:lpstr>
      <vt:lpstr>フィールド　　 　　　ワーク</vt:lpstr>
      <vt:lpstr>入ゼミ課題（昨年度）</vt:lpstr>
      <vt:lpstr>ご清聴ありがとう 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塩原良和研究会</dc:title>
  <dc:creator>Sato Nagisa</dc:creator>
  <cp:lastModifiedBy>Sato Nagisa</cp:lastModifiedBy>
  <cp:revision>2</cp:revision>
  <dcterms:created xsi:type="dcterms:W3CDTF">2021-06-30T08:54:57Z</dcterms:created>
  <dcterms:modified xsi:type="dcterms:W3CDTF">2021-07-03T12:32:32Z</dcterms:modified>
</cp:coreProperties>
</file>